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Source Code Pro"/>
      <p:regular r:id="rId19"/>
      <p:bold r:id="rId20"/>
      <p:italic r:id="rId21"/>
      <p:boldItalic r:id="rId22"/>
    </p:embeddedFont>
    <p:embeddedFont>
      <p:font typeface="Spectral"/>
      <p:regular r:id="rId23"/>
      <p:bold r:id="rId24"/>
      <p:italic r:id="rId25"/>
      <p:boldItalic r:id="rId26"/>
    </p:embeddedFont>
    <p:embeddedFont>
      <p:font typeface="Oswald"/>
      <p:regular r:id="rId27"/>
      <p:bold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SourceCodePro-bold.fntdata"/><Relationship Id="rId22" Type="http://schemas.openxmlformats.org/officeDocument/2006/relationships/font" Target="fonts/SourceCodePro-boldItalic.fntdata"/><Relationship Id="rId21" Type="http://schemas.openxmlformats.org/officeDocument/2006/relationships/font" Target="fonts/SourceCodePro-italic.fntdata"/><Relationship Id="rId24" Type="http://schemas.openxmlformats.org/officeDocument/2006/relationships/font" Target="fonts/Spectral-bold.fntdata"/><Relationship Id="rId23" Type="http://schemas.openxmlformats.org/officeDocument/2006/relationships/font" Target="fonts/Spectral-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Spectral-boldItalic.fntdata"/><Relationship Id="rId25" Type="http://schemas.openxmlformats.org/officeDocument/2006/relationships/font" Target="fonts/Spectral-italic.fntdata"/><Relationship Id="rId28" Type="http://schemas.openxmlformats.org/officeDocument/2006/relationships/font" Target="fonts/Oswald-bold.fntdata"/><Relationship Id="rId27" Type="http://schemas.openxmlformats.org/officeDocument/2006/relationships/font" Target="fonts/Oswald-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SourceCodePro-regular.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d8ba4aa893_0_5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d8ba4aa893_0_5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d8ba4aa893_0_5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d8ba4aa893_0_5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d8ba4aa893_0_5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d8ba4aa893_0_5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d8ba4aa893_0_5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d8ba4aa893_0_5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3e055bc55a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3e055bc55a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d8ba4aa893_0_4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d8ba4aa893_0_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d8ba4aa893_0_4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d8ba4aa893_0_4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d8ba4aa893_0_5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d8ba4aa893_0_5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d8ba4aa893_0_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d8ba4aa893_0_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d8ba4aa893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d8ba4aa893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d8ba4aa893_0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d8ba4aa893_0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d8ba4aa893_0_5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d8ba4aa893_0_5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10800000">
            <a:off x="4226100" y="2933550"/>
            <a:ext cx="691800" cy="388500"/>
          </a:xfrm>
          <a:prstGeom prst="triangle">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25" y="0"/>
            <a:ext cx="9144000" cy="3124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411175" y="644300"/>
            <a:ext cx="8282400" cy="21090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6000"/>
              <a:buNone/>
              <a:defRPr sz="6000">
                <a:solidFill>
                  <a:schemeClr val="lt1"/>
                </a:solidFill>
              </a:defRPr>
            </a:lvl1pPr>
            <a:lvl2pPr lvl="1" algn="ctr">
              <a:spcBef>
                <a:spcPts val="0"/>
              </a:spcBef>
              <a:spcAft>
                <a:spcPts val="0"/>
              </a:spcAft>
              <a:buClr>
                <a:schemeClr val="lt1"/>
              </a:buClr>
              <a:buSzPts val="6000"/>
              <a:buNone/>
              <a:defRPr sz="6000">
                <a:solidFill>
                  <a:schemeClr val="lt1"/>
                </a:solidFill>
              </a:defRPr>
            </a:lvl2pPr>
            <a:lvl3pPr lvl="2" algn="ctr">
              <a:spcBef>
                <a:spcPts val="0"/>
              </a:spcBef>
              <a:spcAft>
                <a:spcPts val="0"/>
              </a:spcAft>
              <a:buClr>
                <a:schemeClr val="lt1"/>
              </a:buClr>
              <a:buSzPts val="6000"/>
              <a:buNone/>
              <a:defRPr sz="6000">
                <a:solidFill>
                  <a:schemeClr val="lt1"/>
                </a:solidFill>
              </a:defRPr>
            </a:lvl3pPr>
            <a:lvl4pPr lvl="3" algn="ctr">
              <a:spcBef>
                <a:spcPts val="0"/>
              </a:spcBef>
              <a:spcAft>
                <a:spcPts val="0"/>
              </a:spcAft>
              <a:buClr>
                <a:schemeClr val="lt1"/>
              </a:buClr>
              <a:buSzPts val="6000"/>
              <a:buNone/>
              <a:defRPr sz="6000">
                <a:solidFill>
                  <a:schemeClr val="lt1"/>
                </a:solidFill>
              </a:defRPr>
            </a:lvl4pPr>
            <a:lvl5pPr lvl="4" algn="ctr">
              <a:spcBef>
                <a:spcPts val="0"/>
              </a:spcBef>
              <a:spcAft>
                <a:spcPts val="0"/>
              </a:spcAft>
              <a:buClr>
                <a:schemeClr val="lt1"/>
              </a:buClr>
              <a:buSzPts val="6000"/>
              <a:buNone/>
              <a:defRPr sz="6000">
                <a:solidFill>
                  <a:schemeClr val="lt1"/>
                </a:solidFill>
              </a:defRPr>
            </a:lvl5pPr>
            <a:lvl6pPr lvl="5" algn="ctr">
              <a:spcBef>
                <a:spcPts val="0"/>
              </a:spcBef>
              <a:spcAft>
                <a:spcPts val="0"/>
              </a:spcAft>
              <a:buClr>
                <a:schemeClr val="lt1"/>
              </a:buClr>
              <a:buSzPts val="6000"/>
              <a:buNone/>
              <a:defRPr sz="6000">
                <a:solidFill>
                  <a:schemeClr val="lt1"/>
                </a:solidFill>
              </a:defRPr>
            </a:lvl6pPr>
            <a:lvl7pPr lvl="6" algn="ctr">
              <a:spcBef>
                <a:spcPts val="0"/>
              </a:spcBef>
              <a:spcAft>
                <a:spcPts val="0"/>
              </a:spcAft>
              <a:buClr>
                <a:schemeClr val="lt1"/>
              </a:buClr>
              <a:buSzPts val="6000"/>
              <a:buNone/>
              <a:defRPr sz="6000">
                <a:solidFill>
                  <a:schemeClr val="lt1"/>
                </a:solidFill>
              </a:defRPr>
            </a:lvl7pPr>
            <a:lvl8pPr lvl="7" algn="ctr">
              <a:spcBef>
                <a:spcPts val="0"/>
              </a:spcBef>
              <a:spcAft>
                <a:spcPts val="0"/>
              </a:spcAft>
              <a:buClr>
                <a:schemeClr val="lt1"/>
              </a:buClr>
              <a:buSzPts val="6000"/>
              <a:buNone/>
              <a:defRPr sz="6000">
                <a:solidFill>
                  <a:schemeClr val="lt1"/>
                </a:solidFill>
              </a:defRPr>
            </a:lvl8pPr>
            <a:lvl9pPr lvl="8" algn="ctr">
              <a:spcBef>
                <a:spcPts val="0"/>
              </a:spcBef>
              <a:spcAft>
                <a:spcPts val="0"/>
              </a:spcAft>
              <a:buClr>
                <a:schemeClr val="lt1"/>
              </a:buClr>
              <a:buSzPts val="6000"/>
              <a:buNone/>
              <a:defRPr sz="6000">
                <a:solidFill>
                  <a:schemeClr val="lt1"/>
                </a:solidFill>
              </a:defRPr>
            </a:lvl9pPr>
          </a:lstStyle>
          <a:p/>
        </p:txBody>
      </p:sp>
      <p:sp>
        <p:nvSpPr>
          <p:cNvPr id="13" name="Google Shape;13;p2"/>
          <p:cNvSpPr txBox="1"/>
          <p:nvPr>
            <p:ph idx="1" type="subTitle"/>
          </p:nvPr>
        </p:nvSpPr>
        <p:spPr>
          <a:xfrm>
            <a:off x="411175" y="3398250"/>
            <a:ext cx="8282400" cy="1260600"/>
          </a:xfrm>
          <a:prstGeom prst="rect">
            <a:avLst/>
          </a:prstGeom>
        </p:spPr>
        <p:txBody>
          <a:bodyPr anchorCtr="0" anchor="ctr" bIns="91425" lIns="91425" spcFirstLastPara="1" rIns="91425" wrap="square" tIns="91425">
            <a:normAutofit/>
          </a:bodyPr>
          <a:lstStyle>
            <a:lvl1pPr lvl="0" algn="ctr">
              <a:lnSpc>
                <a:spcPct val="100000"/>
              </a:lnSpc>
              <a:spcBef>
                <a:spcPts val="0"/>
              </a:spcBef>
              <a:spcAft>
                <a:spcPts val="0"/>
              </a:spcAft>
              <a:buSzPts val="3600"/>
              <a:buFont typeface="Oswald"/>
              <a:buNone/>
              <a:defRPr sz="3600">
                <a:latin typeface="Oswald"/>
                <a:ea typeface="Oswald"/>
                <a:cs typeface="Oswald"/>
                <a:sym typeface="Oswald"/>
              </a:defRPr>
            </a:lvl1pPr>
            <a:lvl2pPr lvl="1" algn="ctr">
              <a:lnSpc>
                <a:spcPct val="100000"/>
              </a:lnSpc>
              <a:spcBef>
                <a:spcPts val="0"/>
              </a:spcBef>
              <a:spcAft>
                <a:spcPts val="0"/>
              </a:spcAft>
              <a:buSzPts val="3600"/>
              <a:buFont typeface="Oswald"/>
              <a:buNone/>
              <a:defRPr sz="3600">
                <a:latin typeface="Oswald"/>
                <a:ea typeface="Oswald"/>
                <a:cs typeface="Oswald"/>
                <a:sym typeface="Oswald"/>
              </a:defRPr>
            </a:lvl2pPr>
            <a:lvl3pPr lvl="2" algn="ctr">
              <a:lnSpc>
                <a:spcPct val="100000"/>
              </a:lnSpc>
              <a:spcBef>
                <a:spcPts val="0"/>
              </a:spcBef>
              <a:spcAft>
                <a:spcPts val="0"/>
              </a:spcAft>
              <a:buSzPts val="3600"/>
              <a:buFont typeface="Oswald"/>
              <a:buNone/>
              <a:defRPr sz="3600">
                <a:latin typeface="Oswald"/>
                <a:ea typeface="Oswald"/>
                <a:cs typeface="Oswald"/>
                <a:sym typeface="Oswald"/>
              </a:defRPr>
            </a:lvl3pPr>
            <a:lvl4pPr lvl="3" algn="ctr">
              <a:lnSpc>
                <a:spcPct val="100000"/>
              </a:lnSpc>
              <a:spcBef>
                <a:spcPts val="0"/>
              </a:spcBef>
              <a:spcAft>
                <a:spcPts val="0"/>
              </a:spcAft>
              <a:buSzPts val="3600"/>
              <a:buFont typeface="Oswald"/>
              <a:buNone/>
              <a:defRPr sz="3600">
                <a:latin typeface="Oswald"/>
                <a:ea typeface="Oswald"/>
                <a:cs typeface="Oswald"/>
                <a:sym typeface="Oswald"/>
              </a:defRPr>
            </a:lvl4pPr>
            <a:lvl5pPr lvl="4" algn="ctr">
              <a:lnSpc>
                <a:spcPct val="100000"/>
              </a:lnSpc>
              <a:spcBef>
                <a:spcPts val="0"/>
              </a:spcBef>
              <a:spcAft>
                <a:spcPts val="0"/>
              </a:spcAft>
              <a:buSzPts val="3600"/>
              <a:buFont typeface="Oswald"/>
              <a:buNone/>
              <a:defRPr sz="3600">
                <a:latin typeface="Oswald"/>
                <a:ea typeface="Oswald"/>
                <a:cs typeface="Oswald"/>
                <a:sym typeface="Oswald"/>
              </a:defRPr>
            </a:lvl5pPr>
            <a:lvl6pPr lvl="5" algn="ctr">
              <a:lnSpc>
                <a:spcPct val="100000"/>
              </a:lnSpc>
              <a:spcBef>
                <a:spcPts val="0"/>
              </a:spcBef>
              <a:spcAft>
                <a:spcPts val="0"/>
              </a:spcAft>
              <a:buSzPts val="3600"/>
              <a:buFont typeface="Oswald"/>
              <a:buNone/>
              <a:defRPr sz="3600">
                <a:latin typeface="Oswald"/>
                <a:ea typeface="Oswald"/>
                <a:cs typeface="Oswald"/>
                <a:sym typeface="Oswald"/>
              </a:defRPr>
            </a:lvl6pPr>
            <a:lvl7pPr lvl="6" algn="ctr">
              <a:lnSpc>
                <a:spcPct val="100000"/>
              </a:lnSpc>
              <a:spcBef>
                <a:spcPts val="0"/>
              </a:spcBef>
              <a:spcAft>
                <a:spcPts val="0"/>
              </a:spcAft>
              <a:buSzPts val="3600"/>
              <a:buFont typeface="Oswald"/>
              <a:buNone/>
              <a:defRPr sz="3600">
                <a:latin typeface="Oswald"/>
                <a:ea typeface="Oswald"/>
                <a:cs typeface="Oswald"/>
                <a:sym typeface="Oswald"/>
              </a:defRPr>
            </a:lvl7pPr>
            <a:lvl8pPr lvl="7" algn="ctr">
              <a:lnSpc>
                <a:spcPct val="100000"/>
              </a:lnSpc>
              <a:spcBef>
                <a:spcPts val="0"/>
              </a:spcBef>
              <a:spcAft>
                <a:spcPts val="0"/>
              </a:spcAft>
              <a:buSzPts val="3600"/>
              <a:buFont typeface="Oswald"/>
              <a:buNone/>
              <a:defRPr sz="3600">
                <a:latin typeface="Oswald"/>
                <a:ea typeface="Oswald"/>
                <a:cs typeface="Oswald"/>
                <a:sym typeface="Oswald"/>
              </a:defRPr>
            </a:lvl8pPr>
            <a:lvl9pPr lvl="8" algn="ctr">
              <a:lnSpc>
                <a:spcPct val="100000"/>
              </a:lnSpc>
              <a:spcBef>
                <a:spcPts val="0"/>
              </a:spcBef>
              <a:spcAft>
                <a:spcPts val="0"/>
              </a:spcAft>
              <a:buSzPts val="3600"/>
              <a:buFont typeface="Oswald"/>
              <a:buNone/>
              <a:defRPr sz="3600">
                <a:latin typeface="Oswald"/>
                <a:ea typeface="Oswald"/>
                <a:cs typeface="Oswald"/>
                <a:sym typeface="Oswald"/>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1" name="Shape 51"/>
        <p:cNvGrpSpPr/>
        <p:nvPr/>
      </p:nvGrpSpPr>
      <p:grpSpPr>
        <a:xfrm>
          <a:off x="0" y="0"/>
          <a:ext cx="0" cy="0"/>
          <a:chOff x="0" y="0"/>
          <a:chExt cx="0" cy="0"/>
        </a:xfrm>
      </p:grpSpPr>
      <p:cxnSp>
        <p:nvCxnSpPr>
          <p:cNvPr id="52" name="Google Shape;52;p11"/>
          <p:cNvCxnSpPr/>
          <p:nvPr/>
        </p:nvCxnSpPr>
        <p:spPr>
          <a:xfrm>
            <a:off x="413275" y="2988275"/>
            <a:ext cx="910500" cy="0"/>
          </a:xfrm>
          <a:prstGeom prst="straightConnector1">
            <a:avLst/>
          </a:prstGeom>
          <a:noFill/>
          <a:ln cap="flat" cmpd="sng" w="28575">
            <a:solidFill>
              <a:schemeClr val="dk1"/>
            </a:solidFill>
            <a:prstDash val="lgDash"/>
            <a:round/>
            <a:headEnd len="sm" w="sm" type="none"/>
            <a:tailEnd len="sm" w="sm" type="none"/>
          </a:ln>
        </p:spPr>
      </p:cxnSp>
      <p:sp>
        <p:nvSpPr>
          <p:cNvPr id="53" name="Google Shape;53;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spcBef>
                <a:spcPts val="0"/>
              </a:spcBef>
              <a:spcAft>
                <a:spcPts val="0"/>
              </a:spcAft>
              <a:buSzPts val="12000"/>
              <a:buNone/>
              <a:defRPr sz="12000"/>
            </a:lvl1pPr>
            <a:lvl2pPr lvl="1">
              <a:spcBef>
                <a:spcPts val="0"/>
              </a:spcBef>
              <a:spcAft>
                <a:spcPts val="0"/>
              </a:spcAft>
              <a:buSzPts val="12000"/>
              <a:buNone/>
              <a:defRPr sz="12000"/>
            </a:lvl2pPr>
            <a:lvl3pPr lvl="2">
              <a:spcBef>
                <a:spcPts val="0"/>
              </a:spcBef>
              <a:spcAft>
                <a:spcPts val="0"/>
              </a:spcAft>
              <a:buSzPts val="12000"/>
              <a:buNone/>
              <a:defRPr sz="12000"/>
            </a:lvl3pPr>
            <a:lvl4pPr lvl="3">
              <a:spcBef>
                <a:spcPts val="0"/>
              </a:spcBef>
              <a:spcAft>
                <a:spcPts val="0"/>
              </a:spcAft>
              <a:buSzPts val="12000"/>
              <a:buNone/>
              <a:defRPr sz="12000"/>
            </a:lvl4pPr>
            <a:lvl5pPr lvl="4">
              <a:spcBef>
                <a:spcPts val="0"/>
              </a:spcBef>
              <a:spcAft>
                <a:spcPts val="0"/>
              </a:spcAft>
              <a:buSzPts val="12000"/>
              <a:buNone/>
              <a:defRPr sz="12000"/>
            </a:lvl5pPr>
            <a:lvl6pPr lvl="5">
              <a:spcBef>
                <a:spcPts val="0"/>
              </a:spcBef>
              <a:spcAft>
                <a:spcPts val="0"/>
              </a:spcAft>
              <a:buSzPts val="12000"/>
              <a:buNone/>
              <a:defRPr sz="12000"/>
            </a:lvl6pPr>
            <a:lvl7pPr lvl="6">
              <a:spcBef>
                <a:spcPts val="0"/>
              </a:spcBef>
              <a:spcAft>
                <a:spcPts val="0"/>
              </a:spcAft>
              <a:buSzPts val="12000"/>
              <a:buNone/>
              <a:defRPr sz="12000"/>
            </a:lvl7pPr>
            <a:lvl8pPr lvl="7">
              <a:spcBef>
                <a:spcPts val="0"/>
              </a:spcBef>
              <a:spcAft>
                <a:spcPts val="0"/>
              </a:spcAft>
              <a:buSzPts val="12000"/>
              <a:buNone/>
              <a:defRPr sz="12000"/>
            </a:lvl8pPr>
            <a:lvl9pPr lvl="8">
              <a:spcBef>
                <a:spcPts val="0"/>
              </a:spcBef>
              <a:spcAft>
                <a:spcPts val="0"/>
              </a:spcAft>
              <a:buSzPts val="12000"/>
              <a:buNone/>
              <a:defRPr sz="12000"/>
            </a:lvl9pPr>
          </a:lstStyle>
          <a:p>
            <a:r>
              <a:t>xx%</a:t>
            </a:r>
          </a:p>
        </p:txBody>
      </p:sp>
      <p:sp>
        <p:nvSpPr>
          <p:cNvPr id="54" name="Google Shape;54;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5" name="Google Shape;55;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a:off x="0" y="1567350"/>
            <a:ext cx="9144000" cy="200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title"/>
          </p:nvPr>
        </p:nvSpPr>
        <p:spPr>
          <a:xfrm>
            <a:off x="430800" y="1889700"/>
            <a:ext cx="8282400" cy="15165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3600"/>
              <a:buNone/>
              <a:defRPr sz="3600">
                <a:solidFill>
                  <a:schemeClr val="lt1"/>
                </a:solidFill>
              </a:defRPr>
            </a:lvl1pPr>
            <a:lvl2pPr lvl="1" algn="ctr">
              <a:spcBef>
                <a:spcPts val="0"/>
              </a:spcBef>
              <a:spcAft>
                <a:spcPts val="0"/>
              </a:spcAft>
              <a:buClr>
                <a:schemeClr val="lt1"/>
              </a:buClr>
              <a:buSzPts val="3600"/>
              <a:buNone/>
              <a:defRPr sz="3600">
                <a:solidFill>
                  <a:schemeClr val="lt1"/>
                </a:solidFill>
              </a:defRPr>
            </a:lvl2pPr>
            <a:lvl3pPr lvl="2" algn="ctr">
              <a:spcBef>
                <a:spcPts val="0"/>
              </a:spcBef>
              <a:spcAft>
                <a:spcPts val="0"/>
              </a:spcAft>
              <a:buClr>
                <a:schemeClr val="lt1"/>
              </a:buClr>
              <a:buSzPts val="3600"/>
              <a:buNone/>
              <a:defRPr sz="3600">
                <a:solidFill>
                  <a:schemeClr val="lt1"/>
                </a:solidFill>
              </a:defRPr>
            </a:lvl3pPr>
            <a:lvl4pPr lvl="3" algn="ctr">
              <a:spcBef>
                <a:spcPts val="0"/>
              </a:spcBef>
              <a:spcAft>
                <a:spcPts val="0"/>
              </a:spcAft>
              <a:buClr>
                <a:schemeClr val="lt1"/>
              </a:buClr>
              <a:buSzPts val="3600"/>
              <a:buNone/>
              <a:defRPr sz="3600">
                <a:solidFill>
                  <a:schemeClr val="lt1"/>
                </a:solidFill>
              </a:defRPr>
            </a:lvl4pPr>
            <a:lvl5pPr lvl="4" algn="ctr">
              <a:spcBef>
                <a:spcPts val="0"/>
              </a:spcBef>
              <a:spcAft>
                <a:spcPts val="0"/>
              </a:spcAft>
              <a:buClr>
                <a:schemeClr val="lt1"/>
              </a:buClr>
              <a:buSzPts val="3600"/>
              <a:buNone/>
              <a:defRPr sz="3600">
                <a:solidFill>
                  <a:schemeClr val="lt1"/>
                </a:solidFill>
              </a:defRPr>
            </a:lvl5pPr>
            <a:lvl6pPr lvl="5" algn="ctr">
              <a:spcBef>
                <a:spcPts val="0"/>
              </a:spcBef>
              <a:spcAft>
                <a:spcPts val="0"/>
              </a:spcAft>
              <a:buClr>
                <a:schemeClr val="lt1"/>
              </a:buClr>
              <a:buSzPts val="3600"/>
              <a:buNone/>
              <a:defRPr sz="3600">
                <a:solidFill>
                  <a:schemeClr val="lt1"/>
                </a:solidFill>
              </a:defRPr>
            </a:lvl6pPr>
            <a:lvl7pPr lvl="6" algn="ctr">
              <a:spcBef>
                <a:spcPts val="0"/>
              </a:spcBef>
              <a:spcAft>
                <a:spcPts val="0"/>
              </a:spcAft>
              <a:buClr>
                <a:schemeClr val="lt1"/>
              </a:buClr>
              <a:buSzPts val="3600"/>
              <a:buNone/>
              <a:defRPr sz="3600">
                <a:solidFill>
                  <a:schemeClr val="lt1"/>
                </a:solidFill>
              </a:defRPr>
            </a:lvl7pPr>
            <a:lvl8pPr lvl="7" algn="ctr">
              <a:spcBef>
                <a:spcPts val="0"/>
              </a:spcBef>
              <a:spcAft>
                <a:spcPts val="0"/>
              </a:spcAft>
              <a:buClr>
                <a:schemeClr val="lt1"/>
              </a:buClr>
              <a:buSzPts val="3600"/>
              <a:buNone/>
              <a:defRPr sz="3600">
                <a:solidFill>
                  <a:schemeClr val="lt1"/>
                </a:solidFill>
              </a:defRPr>
            </a:lvl8pPr>
            <a:lvl9pPr lvl="8" algn="ctr">
              <a:spcBef>
                <a:spcPts val="0"/>
              </a:spcBef>
              <a:spcAft>
                <a:spcPts val="0"/>
              </a:spcAft>
              <a:buClr>
                <a:schemeClr val="lt1"/>
              </a:buClr>
              <a:buSzPts val="3600"/>
              <a:buNone/>
              <a:defRPr sz="3600">
                <a:solidFill>
                  <a:schemeClr val="l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cxnSp>
        <p:nvCxnSpPr>
          <p:cNvPr id="20" name="Google Shape;20;p4"/>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1" name="Google Shape;21;p4"/>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cxnSp>
        <p:nvCxnSpPr>
          <p:cNvPr id="25" name="Google Shape;25;p5"/>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6" name="Google Shape;26;p5"/>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5"/>
          <p:cNvSpPr txBox="1"/>
          <p:nvPr>
            <p:ph idx="1" type="body"/>
          </p:nvPr>
        </p:nvSpPr>
        <p:spPr>
          <a:xfrm>
            <a:off x="311700" y="1468825"/>
            <a:ext cx="3999900" cy="3099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2" type="body"/>
          </p:nvPr>
        </p:nvSpPr>
        <p:spPr>
          <a:xfrm>
            <a:off x="4832400" y="1468825"/>
            <a:ext cx="3999900" cy="3099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6"/>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2" name="Google Shape;32;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3" name="Shape 33"/>
        <p:cNvGrpSpPr/>
        <p:nvPr/>
      </p:nvGrpSpPr>
      <p:grpSpPr>
        <a:xfrm>
          <a:off x="0" y="0"/>
          <a:ext cx="0" cy="0"/>
          <a:chOff x="0" y="0"/>
          <a:chExt cx="0" cy="0"/>
        </a:xfrm>
      </p:grpSpPr>
      <p:cxnSp>
        <p:nvCxnSpPr>
          <p:cNvPr id="34" name="Google Shape;34;p7"/>
          <p:cNvCxnSpPr/>
          <p:nvPr/>
        </p:nvCxnSpPr>
        <p:spPr>
          <a:xfrm>
            <a:off x="418675" y="1457787"/>
            <a:ext cx="614100" cy="0"/>
          </a:xfrm>
          <a:prstGeom prst="straightConnector1">
            <a:avLst/>
          </a:prstGeom>
          <a:noFill/>
          <a:ln cap="flat" cmpd="sng" w="19050">
            <a:solidFill>
              <a:schemeClr val="dk2"/>
            </a:solidFill>
            <a:prstDash val="lgDash"/>
            <a:round/>
            <a:headEnd len="sm" w="sm" type="none"/>
            <a:tailEnd len="sm" w="sm" type="none"/>
          </a:ln>
        </p:spPr>
      </p:cxnSp>
      <p:sp>
        <p:nvSpPr>
          <p:cNvPr id="35" name="Google Shape;35;p7"/>
          <p:cNvSpPr txBox="1"/>
          <p:nvPr>
            <p:ph type="title"/>
          </p:nvPr>
        </p:nvSpPr>
        <p:spPr>
          <a:xfrm>
            <a:off x="311700" y="6318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6" name="Google Shape;36;p7"/>
          <p:cNvSpPr txBox="1"/>
          <p:nvPr>
            <p:ph idx="1" type="body"/>
          </p:nvPr>
        </p:nvSpPr>
        <p:spPr>
          <a:xfrm>
            <a:off x="311700" y="1618204"/>
            <a:ext cx="2808000" cy="29508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7" name="Google Shape;37;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8" name="Shape 38"/>
        <p:cNvGrpSpPr/>
        <p:nvPr/>
      </p:nvGrpSpPr>
      <p:grpSpPr>
        <a:xfrm>
          <a:off x="0" y="0"/>
          <a:ext cx="0" cy="0"/>
          <a:chOff x="0" y="0"/>
          <a:chExt cx="0" cy="0"/>
        </a:xfrm>
      </p:grpSpPr>
      <p:sp>
        <p:nvSpPr>
          <p:cNvPr id="39" name="Google Shape;39;p8"/>
          <p:cNvSpPr txBox="1"/>
          <p:nvPr>
            <p:ph type="title"/>
          </p:nvPr>
        </p:nvSpPr>
        <p:spPr>
          <a:xfrm>
            <a:off x="490250" y="528900"/>
            <a:ext cx="5678100" cy="40857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5400"/>
              <a:buNone/>
              <a:defRPr sz="5400">
                <a:solidFill>
                  <a:schemeClr val="lt1"/>
                </a:solidFill>
              </a:defRPr>
            </a:lvl1pPr>
            <a:lvl2pPr lvl="1">
              <a:spcBef>
                <a:spcPts val="0"/>
              </a:spcBef>
              <a:spcAft>
                <a:spcPts val="0"/>
              </a:spcAft>
              <a:buClr>
                <a:schemeClr val="lt1"/>
              </a:buClr>
              <a:buSzPts val="5400"/>
              <a:buNone/>
              <a:defRPr sz="5400">
                <a:solidFill>
                  <a:schemeClr val="lt1"/>
                </a:solidFill>
              </a:defRPr>
            </a:lvl2pPr>
            <a:lvl3pPr lvl="2">
              <a:spcBef>
                <a:spcPts val="0"/>
              </a:spcBef>
              <a:spcAft>
                <a:spcPts val="0"/>
              </a:spcAft>
              <a:buClr>
                <a:schemeClr val="lt1"/>
              </a:buClr>
              <a:buSzPts val="5400"/>
              <a:buNone/>
              <a:defRPr sz="5400">
                <a:solidFill>
                  <a:schemeClr val="lt1"/>
                </a:solidFill>
              </a:defRPr>
            </a:lvl3pPr>
            <a:lvl4pPr lvl="3">
              <a:spcBef>
                <a:spcPts val="0"/>
              </a:spcBef>
              <a:spcAft>
                <a:spcPts val="0"/>
              </a:spcAft>
              <a:buClr>
                <a:schemeClr val="lt1"/>
              </a:buClr>
              <a:buSzPts val="5400"/>
              <a:buNone/>
              <a:defRPr sz="5400">
                <a:solidFill>
                  <a:schemeClr val="lt1"/>
                </a:solidFill>
              </a:defRPr>
            </a:lvl4pPr>
            <a:lvl5pPr lvl="4">
              <a:spcBef>
                <a:spcPts val="0"/>
              </a:spcBef>
              <a:spcAft>
                <a:spcPts val="0"/>
              </a:spcAft>
              <a:buClr>
                <a:schemeClr val="lt1"/>
              </a:buClr>
              <a:buSzPts val="5400"/>
              <a:buNone/>
              <a:defRPr sz="5400">
                <a:solidFill>
                  <a:schemeClr val="lt1"/>
                </a:solidFill>
              </a:defRPr>
            </a:lvl5pPr>
            <a:lvl6pPr lvl="5">
              <a:spcBef>
                <a:spcPts val="0"/>
              </a:spcBef>
              <a:spcAft>
                <a:spcPts val="0"/>
              </a:spcAft>
              <a:buClr>
                <a:schemeClr val="lt1"/>
              </a:buClr>
              <a:buSzPts val="5400"/>
              <a:buNone/>
              <a:defRPr sz="5400">
                <a:solidFill>
                  <a:schemeClr val="lt1"/>
                </a:solidFill>
              </a:defRPr>
            </a:lvl6pPr>
            <a:lvl7pPr lvl="6">
              <a:spcBef>
                <a:spcPts val="0"/>
              </a:spcBef>
              <a:spcAft>
                <a:spcPts val="0"/>
              </a:spcAft>
              <a:buClr>
                <a:schemeClr val="lt1"/>
              </a:buClr>
              <a:buSzPts val="5400"/>
              <a:buNone/>
              <a:defRPr sz="5400">
                <a:solidFill>
                  <a:schemeClr val="lt1"/>
                </a:solidFill>
              </a:defRPr>
            </a:lvl7pPr>
            <a:lvl8pPr lvl="7">
              <a:spcBef>
                <a:spcPts val="0"/>
              </a:spcBef>
              <a:spcAft>
                <a:spcPts val="0"/>
              </a:spcAft>
              <a:buClr>
                <a:schemeClr val="lt1"/>
              </a:buClr>
              <a:buSzPts val="5400"/>
              <a:buNone/>
              <a:defRPr sz="5400">
                <a:solidFill>
                  <a:schemeClr val="lt1"/>
                </a:solidFill>
              </a:defRPr>
            </a:lvl8pPr>
            <a:lvl9pPr lvl="8">
              <a:spcBef>
                <a:spcPts val="0"/>
              </a:spcBef>
              <a:spcAft>
                <a:spcPts val="0"/>
              </a:spcAft>
              <a:buClr>
                <a:schemeClr val="lt1"/>
              </a:buClr>
              <a:buSzPts val="5400"/>
              <a:buNone/>
              <a:defRPr sz="5400">
                <a:solidFill>
                  <a:schemeClr val="lt1"/>
                </a:solidFill>
              </a:defRPr>
            </a:lvl9pPr>
          </a:lstStyle>
          <a:p/>
        </p:txBody>
      </p:sp>
      <p:sp>
        <p:nvSpPr>
          <p:cNvPr id="40" name="Google Shape;40;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dk1"/>
        </a:solidFill>
      </p:bgPr>
    </p:bg>
    <p:spTree>
      <p:nvGrpSpPr>
        <p:cNvPr id="41" name="Shape 41"/>
        <p:cNvGrpSpPr/>
        <p:nvPr/>
      </p:nvGrpSpPr>
      <p:grpSpPr>
        <a:xfrm>
          <a:off x="0" y="0"/>
          <a:ext cx="0" cy="0"/>
          <a:chOff x="0" y="0"/>
          <a:chExt cx="0" cy="0"/>
        </a:xfrm>
      </p:grpSpPr>
      <p:sp>
        <p:nvSpPr>
          <p:cNvPr id="42" name="Google Shape;42;p9"/>
          <p:cNvSpPr/>
          <p:nvPr/>
        </p:nvSpPr>
        <p:spPr>
          <a:xfrm>
            <a:off x="4572000" y="175"/>
            <a:ext cx="4572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3" name="Google Shape;43;p9"/>
          <p:cNvCxnSpPr/>
          <p:nvPr/>
        </p:nvCxnSpPr>
        <p:spPr>
          <a:xfrm>
            <a:off x="5029675" y="4495500"/>
            <a:ext cx="577200" cy="0"/>
          </a:xfrm>
          <a:prstGeom prst="straightConnector1">
            <a:avLst/>
          </a:prstGeom>
          <a:noFill/>
          <a:ln cap="flat" cmpd="sng" w="19050">
            <a:solidFill>
              <a:schemeClr val="dk1"/>
            </a:solidFill>
            <a:prstDash val="lgDash"/>
            <a:round/>
            <a:headEnd len="sm" w="sm" type="none"/>
            <a:tailEnd len="sm" w="sm" type="none"/>
          </a:ln>
        </p:spPr>
      </p:cxnSp>
      <p:sp>
        <p:nvSpPr>
          <p:cNvPr id="44" name="Google Shape;44;p9"/>
          <p:cNvSpPr txBox="1"/>
          <p:nvPr>
            <p:ph type="title"/>
          </p:nvPr>
        </p:nvSpPr>
        <p:spPr>
          <a:xfrm>
            <a:off x="265500" y="1078750"/>
            <a:ext cx="4045200" cy="17892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4600"/>
              <a:buNone/>
              <a:defRPr sz="4600">
                <a:solidFill>
                  <a:schemeClr val="lt1"/>
                </a:solidFill>
              </a:defRPr>
            </a:lvl1pPr>
            <a:lvl2pPr lvl="1" algn="ctr">
              <a:spcBef>
                <a:spcPts val="0"/>
              </a:spcBef>
              <a:spcAft>
                <a:spcPts val="0"/>
              </a:spcAft>
              <a:buClr>
                <a:schemeClr val="lt1"/>
              </a:buClr>
              <a:buSzPts val="4600"/>
              <a:buNone/>
              <a:defRPr sz="4600">
                <a:solidFill>
                  <a:schemeClr val="lt1"/>
                </a:solidFill>
              </a:defRPr>
            </a:lvl2pPr>
            <a:lvl3pPr lvl="2" algn="ctr">
              <a:spcBef>
                <a:spcPts val="0"/>
              </a:spcBef>
              <a:spcAft>
                <a:spcPts val="0"/>
              </a:spcAft>
              <a:buClr>
                <a:schemeClr val="lt1"/>
              </a:buClr>
              <a:buSzPts val="4600"/>
              <a:buNone/>
              <a:defRPr sz="4600">
                <a:solidFill>
                  <a:schemeClr val="lt1"/>
                </a:solidFill>
              </a:defRPr>
            </a:lvl3pPr>
            <a:lvl4pPr lvl="3" algn="ctr">
              <a:spcBef>
                <a:spcPts val="0"/>
              </a:spcBef>
              <a:spcAft>
                <a:spcPts val="0"/>
              </a:spcAft>
              <a:buClr>
                <a:schemeClr val="lt1"/>
              </a:buClr>
              <a:buSzPts val="4600"/>
              <a:buNone/>
              <a:defRPr sz="4600">
                <a:solidFill>
                  <a:schemeClr val="lt1"/>
                </a:solidFill>
              </a:defRPr>
            </a:lvl4pPr>
            <a:lvl5pPr lvl="4" algn="ctr">
              <a:spcBef>
                <a:spcPts val="0"/>
              </a:spcBef>
              <a:spcAft>
                <a:spcPts val="0"/>
              </a:spcAft>
              <a:buClr>
                <a:schemeClr val="lt1"/>
              </a:buClr>
              <a:buSzPts val="4600"/>
              <a:buNone/>
              <a:defRPr sz="4600">
                <a:solidFill>
                  <a:schemeClr val="lt1"/>
                </a:solidFill>
              </a:defRPr>
            </a:lvl5pPr>
            <a:lvl6pPr lvl="5" algn="ctr">
              <a:spcBef>
                <a:spcPts val="0"/>
              </a:spcBef>
              <a:spcAft>
                <a:spcPts val="0"/>
              </a:spcAft>
              <a:buClr>
                <a:schemeClr val="lt1"/>
              </a:buClr>
              <a:buSzPts val="4600"/>
              <a:buNone/>
              <a:defRPr sz="4600">
                <a:solidFill>
                  <a:schemeClr val="lt1"/>
                </a:solidFill>
              </a:defRPr>
            </a:lvl6pPr>
            <a:lvl7pPr lvl="6" algn="ctr">
              <a:spcBef>
                <a:spcPts val="0"/>
              </a:spcBef>
              <a:spcAft>
                <a:spcPts val="0"/>
              </a:spcAft>
              <a:buClr>
                <a:schemeClr val="lt1"/>
              </a:buClr>
              <a:buSzPts val="4600"/>
              <a:buNone/>
              <a:defRPr sz="4600">
                <a:solidFill>
                  <a:schemeClr val="lt1"/>
                </a:solidFill>
              </a:defRPr>
            </a:lvl7pPr>
            <a:lvl8pPr lvl="7" algn="ctr">
              <a:spcBef>
                <a:spcPts val="0"/>
              </a:spcBef>
              <a:spcAft>
                <a:spcPts val="0"/>
              </a:spcAft>
              <a:buClr>
                <a:schemeClr val="lt1"/>
              </a:buClr>
              <a:buSzPts val="4600"/>
              <a:buNone/>
              <a:defRPr sz="4600">
                <a:solidFill>
                  <a:schemeClr val="lt1"/>
                </a:solidFill>
              </a:defRPr>
            </a:lvl8pPr>
            <a:lvl9pPr lvl="8" algn="ctr">
              <a:spcBef>
                <a:spcPts val="0"/>
              </a:spcBef>
              <a:spcAft>
                <a:spcPts val="0"/>
              </a:spcAft>
              <a:buClr>
                <a:schemeClr val="lt1"/>
              </a:buClr>
              <a:buSzPts val="4600"/>
              <a:buNone/>
              <a:defRPr sz="4600">
                <a:solidFill>
                  <a:schemeClr val="lt1"/>
                </a:solidFill>
              </a:defRPr>
            </a:lvl9pPr>
          </a:lstStyle>
          <a:p/>
        </p:txBody>
      </p:sp>
      <p:sp>
        <p:nvSpPr>
          <p:cNvPr id="45" name="Google Shape;45;p9"/>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1900"/>
              <a:buNone/>
              <a:defRPr sz="1900">
                <a:solidFill>
                  <a:schemeClr val="lt1"/>
                </a:solidFill>
              </a:defRPr>
            </a:lvl1pPr>
            <a:lvl2pPr lvl="1" algn="ctr">
              <a:lnSpc>
                <a:spcPct val="100000"/>
              </a:lnSpc>
              <a:spcBef>
                <a:spcPts val="0"/>
              </a:spcBef>
              <a:spcAft>
                <a:spcPts val="0"/>
              </a:spcAft>
              <a:buClr>
                <a:schemeClr val="lt1"/>
              </a:buClr>
              <a:buSzPts val="1900"/>
              <a:buNone/>
              <a:defRPr sz="1900">
                <a:solidFill>
                  <a:schemeClr val="lt1"/>
                </a:solidFill>
              </a:defRPr>
            </a:lvl2pPr>
            <a:lvl3pPr lvl="2" algn="ctr">
              <a:lnSpc>
                <a:spcPct val="100000"/>
              </a:lnSpc>
              <a:spcBef>
                <a:spcPts val="0"/>
              </a:spcBef>
              <a:spcAft>
                <a:spcPts val="0"/>
              </a:spcAft>
              <a:buClr>
                <a:schemeClr val="lt1"/>
              </a:buClr>
              <a:buSzPts val="1900"/>
              <a:buNone/>
              <a:defRPr sz="1900">
                <a:solidFill>
                  <a:schemeClr val="lt1"/>
                </a:solidFill>
              </a:defRPr>
            </a:lvl3pPr>
            <a:lvl4pPr lvl="3" algn="ctr">
              <a:lnSpc>
                <a:spcPct val="100000"/>
              </a:lnSpc>
              <a:spcBef>
                <a:spcPts val="0"/>
              </a:spcBef>
              <a:spcAft>
                <a:spcPts val="0"/>
              </a:spcAft>
              <a:buClr>
                <a:schemeClr val="lt1"/>
              </a:buClr>
              <a:buSzPts val="1900"/>
              <a:buNone/>
              <a:defRPr sz="1900">
                <a:solidFill>
                  <a:schemeClr val="lt1"/>
                </a:solidFill>
              </a:defRPr>
            </a:lvl4pPr>
            <a:lvl5pPr lvl="4" algn="ctr">
              <a:lnSpc>
                <a:spcPct val="100000"/>
              </a:lnSpc>
              <a:spcBef>
                <a:spcPts val="0"/>
              </a:spcBef>
              <a:spcAft>
                <a:spcPts val="0"/>
              </a:spcAft>
              <a:buClr>
                <a:schemeClr val="lt1"/>
              </a:buClr>
              <a:buSzPts val="1900"/>
              <a:buNone/>
              <a:defRPr sz="1900">
                <a:solidFill>
                  <a:schemeClr val="lt1"/>
                </a:solidFill>
              </a:defRPr>
            </a:lvl5pPr>
            <a:lvl6pPr lvl="5" algn="ctr">
              <a:lnSpc>
                <a:spcPct val="100000"/>
              </a:lnSpc>
              <a:spcBef>
                <a:spcPts val="0"/>
              </a:spcBef>
              <a:spcAft>
                <a:spcPts val="0"/>
              </a:spcAft>
              <a:buClr>
                <a:schemeClr val="lt1"/>
              </a:buClr>
              <a:buSzPts val="1900"/>
              <a:buNone/>
              <a:defRPr sz="1900">
                <a:solidFill>
                  <a:schemeClr val="lt1"/>
                </a:solidFill>
              </a:defRPr>
            </a:lvl6pPr>
            <a:lvl7pPr lvl="6" algn="ctr">
              <a:lnSpc>
                <a:spcPct val="100000"/>
              </a:lnSpc>
              <a:spcBef>
                <a:spcPts val="0"/>
              </a:spcBef>
              <a:spcAft>
                <a:spcPts val="0"/>
              </a:spcAft>
              <a:buClr>
                <a:schemeClr val="lt1"/>
              </a:buClr>
              <a:buSzPts val="1900"/>
              <a:buNone/>
              <a:defRPr sz="1900">
                <a:solidFill>
                  <a:schemeClr val="lt1"/>
                </a:solidFill>
              </a:defRPr>
            </a:lvl7pPr>
            <a:lvl8pPr lvl="7" algn="ctr">
              <a:lnSpc>
                <a:spcPct val="100000"/>
              </a:lnSpc>
              <a:spcBef>
                <a:spcPts val="0"/>
              </a:spcBef>
              <a:spcAft>
                <a:spcPts val="0"/>
              </a:spcAft>
              <a:buClr>
                <a:schemeClr val="lt1"/>
              </a:buClr>
              <a:buSzPts val="1900"/>
              <a:buNone/>
              <a:defRPr sz="1900">
                <a:solidFill>
                  <a:schemeClr val="lt1"/>
                </a:solidFill>
              </a:defRPr>
            </a:lvl8pPr>
            <a:lvl9pPr lvl="8" algn="ctr">
              <a:lnSpc>
                <a:spcPct val="100000"/>
              </a:lnSpc>
              <a:spcBef>
                <a:spcPts val="0"/>
              </a:spcBef>
              <a:spcAft>
                <a:spcPts val="0"/>
              </a:spcAft>
              <a:buClr>
                <a:schemeClr val="lt1"/>
              </a:buClr>
              <a:buSzPts val="1900"/>
              <a:buNone/>
              <a:defRPr sz="1900">
                <a:solidFill>
                  <a:schemeClr val="lt1"/>
                </a:solidFill>
              </a:defRPr>
            </a:lvl9pPr>
          </a:lstStyle>
          <a:p/>
        </p:txBody>
      </p:sp>
      <p:sp>
        <p:nvSpPr>
          <p:cNvPr id="46" name="Google Shape;46;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7" name="Google Shape;47;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8" name="Shape 48"/>
        <p:cNvGrpSpPr/>
        <p:nvPr/>
      </p:nvGrpSpPr>
      <p:grpSpPr>
        <a:xfrm>
          <a:off x="0" y="0"/>
          <a:ext cx="0" cy="0"/>
          <a:chOff x="0" y="0"/>
          <a:chExt cx="0" cy="0"/>
        </a:xfrm>
      </p:grpSpPr>
      <p:sp>
        <p:nvSpPr>
          <p:cNvPr id="49" name="Google Shape;49;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2100"/>
              <a:buFont typeface="Oswald"/>
              <a:buNone/>
              <a:defRPr sz="2100">
                <a:latin typeface="Oswald"/>
                <a:ea typeface="Oswald"/>
                <a:cs typeface="Oswald"/>
                <a:sym typeface="Oswald"/>
              </a:defRPr>
            </a:lvl1pPr>
          </a:lstStyle>
          <a:p/>
        </p:txBody>
      </p:sp>
      <p:sp>
        <p:nvSpPr>
          <p:cNvPr id="50" name="Google Shape;50;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dern-writer">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72500"/>
            <a:ext cx="8520600" cy="7335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9pPr>
          </a:lstStyle>
          <a:p/>
        </p:txBody>
      </p:sp>
      <p:sp>
        <p:nvSpPr>
          <p:cNvPr id="7" name="Google Shape;7;p1"/>
          <p:cNvSpPr txBox="1"/>
          <p:nvPr>
            <p:ph idx="1" type="body"/>
          </p:nvPr>
        </p:nvSpPr>
        <p:spPr>
          <a:xfrm>
            <a:off x="311700" y="1468825"/>
            <a:ext cx="8520600" cy="3099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Source Code Pro"/>
                <a:ea typeface="Source Code Pro"/>
                <a:cs typeface="Source Code Pro"/>
                <a:sym typeface="Source Code Pro"/>
              </a:defRPr>
            </a:lvl1pPr>
            <a:lvl2pPr lvl="1" algn="r">
              <a:buNone/>
              <a:defRPr sz="1000">
                <a:solidFill>
                  <a:schemeClr val="dk2"/>
                </a:solidFill>
                <a:latin typeface="Source Code Pro"/>
                <a:ea typeface="Source Code Pro"/>
                <a:cs typeface="Source Code Pro"/>
                <a:sym typeface="Source Code Pro"/>
              </a:defRPr>
            </a:lvl2pPr>
            <a:lvl3pPr lvl="2" algn="r">
              <a:buNone/>
              <a:defRPr sz="1000">
                <a:solidFill>
                  <a:schemeClr val="dk2"/>
                </a:solidFill>
                <a:latin typeface="Source Code Pro"/>
                <a:ea typeface="Source Code Pro"/>
                <a:cs typeface="Source Code Pro"/>
                <a:sym typeface="Source Code Pro"/>
              </a:defRPr>
            </a:lvl3pPr>
            <a:lvl4pPr lvl="3" algn="r">
              <a:buNone/>
              <a:defRPr sz="1000">
                <a:solidFill>
                  <a:schemeClr val="dk2"/>
                </a:solidFill>
                <a:latin typeface="Source Code Pro"/>
                <a:ea typeface="Source Code Pro"/>
                <a:cs typeface="Source Code Pro"/>
                <a:sym typeface="Source Code Pro"/>
              </a:defRPr>
            </a:lvl4pPr>
            <a:lvl5pPr lvl="4" algn="r">
              <a:buNone/>
              <a:defRPr sz="1000">
                <a:solidFill>
                  <a:schemeClr val="dk2"/>
                </a:solidFill>
                <a:latin typeface="Source Code Pro"/>
                <a:ea typeface="Source Code Pro"/>
                <a:cs typeface="Source Code Pro"/>
                <a:sym typeface="Source Code Pro"/>
              </a:defRPr>
            </a:lvl5pPr>
            <a:lvl6pPr lvl="5" algn="r">
              <a:buNone/>
              <a:defRPr sz="1000">
                <a:solidFill>
                  <a:schemeClr val="dk2"/>
                </a:solidFill>
                <a:latin typeface="Source Code Pro"/>
                <a:ea typeface="Source Code Pro"/>
                <a:cs typeface="Source Code Pro"/>
                <a:sym typeface="Source Code Pro"/>
              </a:defRPr>
            </a:lvl6pPr>
            <a:lvl7pPr lvl="6" algn="r">
              <a:buNone/>
              <a:defRPr sz="1000">
                <a:solidFill>
                  <a:schemeClr val="dk2"/>
                </a:solidFill>
                <a:latin typeface="Source Code Pro"/>
                <a:ea typeface="Source Code Pro"/>
                <a:cs typeface="Source Code Pro"/>
                <a:sym typeface="Source Code Pro"/>
              </a:defRPr>
            </a:lvl7pPr>
            <a:lvl8pPr lvl="7" algn="r">
              <a:buNone/>
              <a:defRPr sz="1000">
                <a:solidFill>
                  <a:schemeClr val="dk2"/>
                </a:solidFill>
                <a:latin typeface="Source Code Pro"/>
                <a:ea typeface="Source Code Pro"/>
                <a:cs typeface="Source Code Pro"/>
                <a:sym typeface="Source Code Pro"/>
              </a:defRPr>
            </a:lvl8pPr>
            <a:lvl9pPr lvl="8" algn="r">
              <a:buNone/>
              <a:defRPr sz="1000">
                <a:solidFill>
                  <a:schemeClr val="dk2"/>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3"/>
          <p:cNvSpPr txBox="1"/>
          <p:nvPr>
            <p:ph type="ctrTitle"/>
          </p:nvPr>
        </p:nvSpPr>
        <p:spPr>
          <a:xfrm>
            <a:off x="204850" y="1457601"/>
            <a:ext cx="8222100" cy="1235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Clr>
                <a:schemeClr val="dk1"/>
              </a:buClr>
              <a:buSzPct val="26829"/>
              <a:buFont typeface="Arial"/>
              <a:buNone/>
            </a:pPr>
            <a:r>
              <a:rPr b="1" lang="en" sz="4100">
                <a:latin typeface="Spectral"/>
                <a:ea typeface="Spectral"/>
                <a:cs typeface="Spectral"/>
                <a:sym typeface="Spectral"/>
              </a:rPr>
              <a:t>Limited government, the rule of law, and presidential power</a:t>
            </a:r>
            <a:endParaRPr b="1" sz="8100">
              <a:latin typeface="Spectral"/>
              <a:ea typeface="Spectral"/>
              <a:cs typeface="Spectral"/>
              <a:sym typeface="Spectral"/>
            </a:endParaRPr>
          </a:p>
        </p:txBody>
      </p:sp>
      <p:pic>
        <p:nvPicPr>
          <p:cNvPr id="63" name="Google Shape;63;p13"/>
          <p:cNvPicPr preferRelativeResize="0"/>
          <p:nvPr/>
        </p:nvPicPr>
        <p:blipFill>
          <a:blip r:embed="rId3">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2"/>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33" name="Google Shape;133;p22"/>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34" name="Google Shape;134;p22"/>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135" name="Google Shape;135;p22"/>
          <p:cNvPicPr preferRelativeResize="0"/>
          <p:nvPr/>
        </p:nvPicPr>
        <p:blipFill>
          <a:blip r:embed="rId4">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3"/>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Limited Government Jigsaw Debriefing</a:t>
            </a:r>
            <a:endParaRPr/>
          </a:p>
        </p:txBody>
      </p:sp>
      <p:sp>
        <p:nvSpPr>
          <p:cNvPr id="141" name="Google Shape;141;p23"/>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81000" lvl="0" marL="457200" rtl="0" algn="l">
              <a:spcBef>
                <a:spcPts val="0"/>
              </a:spcBef>
              <a:spcAft>
                <a:spcPts val="0"/>
              </a:spcAft>
              <a:buSzPts val="2400"/>
              <a:buFont typeface="Calibri"/>
              <a:buAutoNum type="arabicPeriod"/>
            </a:pPr>
            <a:r>
              <a:rPr lang="en" sz="2400">
                <a:latin typeface="Calibri"/>
                <a:ea typeface="Calibri"/>
                <a:cs typeface="Calibri"/>
                <a:sym typeface="Calibri"/>
              </a:rPr>
              <a:t>In what circumstances did the Supreme Court limit presidential power?</a:t>
            </a:r>
            <a:endParaRPr sz="2400">
              <a:latin typeface="Calibri"/>
              <a:ea typeface="Calibri"/>
              <a:cs typeface="Calibri"/>
              <a:sym typeface="Calibri"/>
            </a:endParaRPr>
          </a:p>
          <a:p>
            <a:pPr indent="-381000" lvl="0" marL="457200" rtl="0" algn="l">
              <a:spcBef>
                <a:spcPts val="0"/>
              </a:spcBef>
              <a:spcAft>
                <a:spcPts val="0"/>
              </a:spcAft>
              <a:buSzPts val="2400"/>
              <a:buFont typeface="Calibri"/>
              <a:buAutoNum type="arabicPeriod"/>
            </a:pPr>
            <a:r>
              <a:rPr lang="en" sz="2400">
                <a:latin typeface="Calibri"/>
                <a:ea typeface="Calibri"/>
                <a:cs typeface="Calibri"/>
                <a:sym typeface="Calibri"/>
              </a:rPr>
              <a:t>In which cases did the Supreme Court support presidential power?</a:t>
            </a:r>
            <a:endParaRPr sz="2400">
              <a:latin typeface="Calibri"/>
              <a:ea typeface="Calibri"/>
              <a:cs typeface="Calibri"/>
              <a:sym typeface="Calibri"/>
            </a:endParaRPr>
          </a:p>
          <a:p>
            <a:pPr indent="-381000" lvl="0" marL="457200" rtl="0" algn="l">
              <a:spcBef>
                <a:spcPts val="0"/>
              </a:spcBef>
              <a:spcAft>
                <a:spcPts val="0"/>
              </a:spcAft>
              <a:buSzPts val="2400"/>
              <a:buFont typeface="Calibri"/>
              <a:buAutoNum type="arabicPeriod"/>
            </a:pPr>
            <a:r>
              <a:rPr lang="en" sz="2400">
                <a:latin typeface="Calibri"/>
                <a:ea typeface="Calibri"/>
                <a:cs typeface="Calibri"/>
                <a:sym typeface="Calibri"/>
              </a:rPr>
              <a:t>Which one of the cases most impacts us today? Why?</a:t>
            </a:r>
            <a:endParaRPr sz="2400">
              <a:latin typeface="Calibri"/>
              <a:ea typeface="Calibri"/>
              <a:cs typeface="Calibri"/>
              <a:sym typeface="Calibri"/>
            </a:endParaRPr>
          </a:p>
          <a:p>
            <a:pPr indent="-381000" lvl="0" marL="457200" rtl="0" algn="l">
              <a:spcBef>
                <a:spcPts val="0"/>
              </a:spcBef>
              <a:spcAft>
                <a:spcPts val="0"/>
              </a:spcAft>
              <a:buSzPts val="2400"/>
              <a:buFont typeface="Calibri"/>
              <a:buAutoNum type="arabicPeriod"/>
            </a:pPr>
            <a:r>
              <a:rPr lang="en" sz="2400">
                <a:latin typeface="Calibri"/>
                <a:ea typeface="Calibri"/>
                <a:cs typeface="Calibri"/>
                <a:sym typeface="Calibri"/>
              </a:rPr>
              <a:t>How has the rule of law both supported and restricted presidential power(s)?</a:t>
            </a:r>
            <a:endParaRPr sz="2400">
              <a:latin typeface="Calibri"/>
              <a:ea typeface="Calibri"/>
              <a:cs typeface="Calibri"/>
              <a:sym typeface="Calibri"/>
            </a:endParaRPr>
          </a:p>
        </p:txBody>
      </p:sp>
      <p:pic>
        <p:nvPicPr>
          <p:cNvPr id="142" name="Google Shape;142;p23"/>
          <p:cNvPicPr preferRelativeResize="0"/>
          <p:nvPr/>
        </p:nvPicPr>
        <p:blipFill>
          <a:blip r:embed="rId3">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4"/>
          <p:cNvSpPr txBox="1"/>
          <p:nvPr>
            <p:ph type="title"/>
          </p:nvPr>
        </p:nvSpPr>
        <p:spPr>
          <a:xfrm>
            <a:off x="311700" y="372500"/>
            <a:ext cx="52713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Mini Moot Court: </a:t>
            </a:r>
            <a:r>
              <a:rPr i="1" lang="en"/>
              <a:t>Trump v. Slaughter</a:t>
            </a:r>
            <a:endParaRPr i="1"/>
          </a:p>
        </p:txBody>
      </p:sp>
      <p:sp>
        <p:nvSpPr>
          <p:cNvPr id="148" name="Google Shape;148;p24"/>
          <p:cNvSpPr txBox="1"/>
          <p:nvPr>
            <p:ph idx="1" type="body"/>
          </p:nvPr>
        </p:nvSpPr>
        <p:spPr>
          <a:xfrm>
            <a:off x="311700" y="1363200"/>
            <a:ext cx="5041500" cy="3205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400">
                <a:latin typeface="Calibri"/>
                <a:ea typeface="Calibri"/>
                <a:cs typeface="Calibri"/>
                <a:sym typeface="Calibri"/>
              </a:rPr>
              <a:t>A moot court is when students recreate oral arguments of a case before the US Supreme Court.</a:t>
            </a:r>
            <a:endParaRPr sz="2400">
              <a:latin typeface="Calibri"/>
              <a:ea typeface="Calibri"/>
              <a:cs typeface="Calibri"/>
              <a:sym typeface="Calibri"/>
            </a:endParaRPr>
          </a:p>
          <a:p>
            <a:pPr indent="0" lvl="0" marL="0" rtl="0" algn="l">
              <a:spcBef>
                <a:spcPts val="1200"/>
              </a:spcBef>
              <a:spcAft>
                <a:spcPts val="1200"/>
              </a:spcAft>
              <a:buNone/>
            </a:pPr>
            <a:r>
              <a:rPr lang="en" sz="2400">
                <a:latin typeface="Calibri"/>
                <a:ea typeface="Calibri"/>
                <a:cs typeface="Calibri"/>
                <a:sym typeface="Calibri"/>
              </a:rPr>
              <a:t>In this activity, you will be assigned a role to present using the information in the </a:t>
            </a:r>
            <a:r>
              <a:rPr i="1" lang="en" sz="2400">
                <a:latin typeface="Calibri"/>
                <a:ea typeface="Calibri"/>
                <a:cs typeface="Calibri"/>
                <a:sym typeface="Calibri"/>
              </a:rPr>
              <a:t>Trump v. Slaughter</a:t>
            </a:r>
            <a:r>
              <a:rPr lang="en" sz="2400">
                <a:latin typeface="Calibri"/>
                <a:ea typeface="Calibri"/>
                <a:cs typeface="Calibri"/>
                <a:sym typeface="Calibri"/>
              </a:rPr>
              <a:t> case summary.</a:t>
            </a:r>
            <a:endParaRPr sz="2400">
              <a:latin typeface="Calibri"/>
              <a:ea typeface="Calibri"/>
              <a:cs typeface="Calibri"/>
              <a:sym typeface="Calibri"/>
            </a:endParaRPr>
          </a:p>
        </p:txBody>
      </p:sp>
      <p:pic>
        <p:nvPicPr>
          <p:cNvPr id="149" name="Google Shape;149;p24"/>
          <p:cNvPicPr preferRelativeResize="0"/>
          <p:nvPr/>
        </p:nvPicPr>
        <p:blipFill>
          <a:blip r:embed="rId3">
            <a:alphaModFix/>
          </a:blip>
          <a:stretch>
            <a:fillRect/>
          </a:stretch>
        </p:blipFill>
        <p:spPr>
          <a:xfrm>
            <a:off x="5792004" y="702825"/>
            <a:ext cx="3133746" cy="4025350"/>
          </a:xfrm>
          <a:prstGeom prst="rect">
            <a:avLst/>
          </a:prstGeom>
          <a:noFill/>
          <a:ln>
            <a:noFill/>
          </a:ln>
        </p:spPr>
      </p:pic>
      <p:sp>
        <p:nvSpPr>
          <p:cNvPr id="150" name="Google Shape;150;p24"/>
          <p:cNvSpPr txBox="1"/>
          <p:nvPr/>
        </p:nvSpPr>
        <p:spPr>
          <a:xfrm>
            <a:off x="5998125" y="214975"/>
            <a:ext cx="2501100" cy="48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Source Code Pro"/>
                <a:ea typeface="Source Code Pro"/>
                <a:cs typeface="Source Code Pro"/>
                <a:sym typeface="Source Code Pro"/>
              </a:rPr>
              <a:t>An image of the </a:t>
            </a:r>
            <a:r>
              <a:rPr b="1" i="1" lang="en" sz="1200">
                <a:solidFill>
                  <a:schemeClr val="dk2"/>
                </a:solidFill>
                <a:latin typeface="Source Code Pro"/>
                <a:ea typeface="Source Code Pro"/>
                <a:cs typeface="Source Code Pro"/>
                <a:sym typeface="Source Code Pro"/>
              </a:rPr>
              <a:t>Trump v. Slaughter c</a:t>
            </a:r>
            <a:r>
              <a:rPr lang="en" sz="1200">
                <a:solidFill>
                  <a:schemeClr val="dk2"/>
                </a:solidFill>
                <a:latin typeface="Source Code Pro"/>
                <a:ea typeface="Source Code Pro"/>
                <a:cs typeface="Source Code Pro"/>
                <a:sym typeface="Source Code Pro"/>
              </a:rPr>
              <a:t>ase summary</a:t>
            </a:r>
            <a:endParaRPr sz="1200">
              <a:solidFill>
                <a:schemeClr val="dk2"/>
              </a:solidFill>
              <a:latin typeface="Source Code Pro"/>
              <a:ea typeface="Source Code Pro"/>
              <a:cs typeface="Source Code Pro"/>
              <a:sym typeface="Source Code Pro"/>
            </a:endParaRPr>
          </a:p>
        </p:txBody>
      </p:sp>
      <p:pic>
        <p:nvPicPr>
          <p:cNvPr id="151" name="Google Shape;151;p24"/>
          <p:cNvPicPr preferRelativeResize="0"/>
          <p:nvPr/>
        </p:nvPicPr>
        <p:blipFill>
          <a:blip r:embed="rId4">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5"/>
          <p:cNvSpPr txBox="1"/>
          <p:nvPr>
            <p:ph type="title"/>
          </p:nvPr>
        </p:nvSpPr>
        <p:spPr>
          <a:xfrm>
            <a:off x="122950" y="282800"/>
            <a:ext cx="6063900" cy="7335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Mini Moot Court Debriefing: </a:t>
            </a:r>
            <a:r>
              <a:rPr i="1" lang="en"/>
              <a:t>Trump v. Slaughter</a:t>
            </a:r>
            <a:endParaRPr i="1"/>
          </a:p>
        </p:txBody>
      </p:sp>
      <p:sp>
        <p:nvSpPr>
          <p:cNvPr id="157" name="Google Shape;157;p25"/>
          <p:cNvSpPr txBox="1"/>
          <p:nvPr>
            <p:ph idx="1" type="body"/>
          </p:nvPr>
        </p:nvSpPr>
        <p:spPr>
          <a:xfrm>
            <a:off x="311700" y="1363200"/>
            <a:ext cx="5497800" cy="3602100"/>
          </a:xfrm>
          <a:prstGeom prst="rect">
            <a:avLst/>
          </a:prstGeom>
        </p:spPr>
        <p:txBody>
          <a:bodyPr anchorCtr="0" anchor="t" bIns="91425" lIns="91425" spcFirstLastPara="1" rIns="91425" wrap="square" tIns="91425">
            <a:normAutofit fontScale="92500" lnSpcReduction="10000"/>
          </a:bodyPr>
          <a:lstStyle/>
          <a:p>
            <a:pPr indent="-369570" lvl="0" marL="457200" rtl="0" algn="l">
              <a:spcBef>
                <a:spcPts val="0"/>
              </a:spcBef>
              <a:spcAft>
                <a:spcPts val="0"/>
              </a:spcAft>
              <a:buSzPct val="100000"/>
              <a:buFont typeface="Calibri"/>
              <a:buChar char="❏"/>
            </a:pPr>
            <a:r>
              <a:rPr lang="en" sz="2400">
                <a:latin typeface="Calibri"/>
                <a:ea typeface="Calibri"/>
                <a:cs typeface="Calibri"/>
                <a:sym typeface="Calibri"/>
              </a:rPr>
              <a:t>Which class justices ruled for the </a:t>
            </a:r>
            <a:r>
              <a:rPr b="1" i="1" lang="en" sz="2400">
                <a:latin typeface="Calibri"/>
                <a:ea typeface="Calibri"/>
                <a:cs typeface="Calibri"/>
                <a:sym typeface="Calibri"/>
              </a:rPr>
              <a:t>Trump</a:t>
            </a:r>
            <a:r>
              <a:rPr lang="en" sz="2400">
                <a:latin typeface="Calibri"/>
                <a:ea typeface="Calibri"/>
                <a:cs typeface="Calibri"/>
                <a:sym typeface="Calibri"/>
              </a:rPr>
              <a:t> side of the case? What were the strongest arguments supporting this view?</a:t>
            </a:r>
            <a:endParaRPr sz="2400">
              <a:latin typeface="Calibri"/>
              <a:ea typeface="Calibri"/>
              <a:cs typeface="Calibri"/>
              <a:sym typeface="Calibri"/>
            </a:endParaRPr>
          </a:p>
          <a:p>
            <a:pPr indent="-369570" lvl="0" marL="457200" rtl="0" algn="l">
              <a:spcBef>
                <a:spcPts val="0"/>
              </a:spcBef>
              <a:spcAft>
                <a:spcPts val="0"/>
              </a:spcAft>
              <a:buSzPct val="100000"/>
              <a:buFont typeface="Calibri"/>
              <a:buChar char="❏"/>
            </a:pPr>
            <a:r>
              <a:rPr lang="en" sz="2400">
                <a:latin typeface="Calibri"/>
                <a:ea typeface="Calibri"/>
                <a:cs typeface="Calibri"/>
                <a:sym typeface="Calibri"/>
              </a:rPr>
              <a:t>Which class justices ruled for the </a:t>
            </a:r>
            <a:r>
              <a:rPr b="1" i="1" lang="en" sz="2400">
                <a:latin typeface="Calibri"/>
                <a:ea typeface="Calibri"/>
                <a:cs typeface="Calibri"/>
                <a:sym typeface="Calibri"/>
              </a:rPr>
              <a:t>Slaughter</a:t>
            </a:r>
            <a:r>
              <a:rPr lang="en" sz="2400">
                <a:latin typeface="Calibri"/>
                <a:ea typeface="Calibri"/>
                <a:cs typeface="Calibri"/>
                <a:sym typeface="Calibri"/>
              </a:rPr>
              <a:t> side of the case? What were the strongest </a:t>
            </a:r>
            <a:r>
              <a:rPr lang="en" sz="2400">
                <a:latin typeface="Calibri"/>
                <a:ea typeface="Calibri"/>
                <a:cs typeface="Calibri"/>
                <a:sym typeface="Calibri"/>
              </a:rPr>
              <a:t>arguments</a:t>
            </a:r>
            <a:r>
              <a:rPr lang="en" sz="2400">
                <a:latin typeface="Calibri"/>
                <a:ea typeface="Calibri"/>
                <a:cs typeface="Calibri"/>
                <a:sym typeface="Calibri"/>
              </a:rPr>
              <a:t> supporting this view?</a:t>
            </a:r>
            <a:endParaRPr sz="2400">
              <a:latin typeface="Calibri"/>
              <a:ea typeface="Calibri"/>
              <a:cs typeface="Calibri"/>
              <a:sym typeface="Calibri"/>
            </a:endParaRPr>
          </a:p>
          <a:p>
            <a:pPr indent="-369570" lvl="0" marL="457200" rtl="0" algn="l">
              <a:spcBef>
                <a:spcPts val="0"/>
              </a:spcBef>
              <a:spcAft>
                <a:spcPts val="0"/>
              </a:spcAft>
              <a:buSzPct val="100000"/>
              <a:buFont typeface="Calibri"/>
              <a:buChar char="❏"/>
            </a:pPr>
            <a:r>
              <a:rPr lang="en" sz="2400">
                <a:latin typeface="Calibri"/>
                <a:ea typeface="Calibri"/>
                <a:cs typeface="Calibri"/>
                <a:sym typeface="Calibri"/>
              </a:rPr>
              <a:t>How does this case relate to limited government and the rule of law?</a:t>
            </a:r>
            <a:endParaRPr sz="2400">
              <a:latin typeface="Calibri"/>
              <a:ea typeface="Calibri"/>
              <a:cs typeface="Calibri"/>
              <a:sym typeface="Calibri"/>
            </a:endParaRPr>
          </a:p>
        </p:txBody>
      </p:sp>
      <p:pic>
        <p:nvPicPr>
          <p:cNvPr id="158" name="Google Shape;158;p25"/>
          <p:cNvPicPr preferRelativeResize="0"/>
          <p:nvPr/>
        </p:nvPicPr>
        <p:blipFill>
          <a:blip r:embed="rId3">
            <a:alphaModFix/>
          </a:blip>
          <a:stretch>
            <a:fillRect/>
          </a:stretch>
        </p:blipFill>
        <p:spPr>
          <a:xfrm>
            <a:off x="5977283" y="1052063"/>
            <a:ext cx="2979942" cy="3827775"/>
          </a:xfrm>
          <a:prstGeom prst="rect">
            <a:avLst/>
          </a:prstGeom>
          <a:noFill/>
          <a:ln>
            <a:noFill/>
          </a:ln>
        </p:spPr>
      </p:pic>
      <p:sp>
        <p:nvSpPr>
          <p:cNvPr id="159" name="Google Shape;159;p25"/>
          <p:cNvSpPr txBox="1"/>
          <p:nvPr/>
        </p:nvSpPr>
        <p:spPr>
          <a:xfrm>
            <a:off x="6375600" y="372500"/>
            <a:ext cx="2559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latin typeface="Source Code Pro"/>
                <a:ea typeface="Source Code Pro"/>
                <a:cs typeface="Source Code Pro"/>
                <a:sym typeface="Source Code Pro"/>
              </a:rPr>
              <a:t>A</a:t>
            </a:r>
            <a:r>
              <a:rPr lang="en" sz="1200">
                <a:solidFill>
                  <a:schemeClr val="dk2"/>
                </a:solidFill>
                <a:latin typeface="Source Code Pro"/>
                <a:ea typeface="Source Code Pro"/>
                <a:cs typeface="Source Code Pro"/>
                <a:sym typeface="Source Code Pro"/>
              </a:rPr>
              <a:t>n image of the </a:t>
            </a:r>
            <a:r>
              <a:rPr b="1" i="1" lang="en" sz="1200">
                <a:solidFill>
                  <a:schemeClr val="dk2"/>
                </a:solidFill>
                <a:latin typeface="Source Code Pro"/>
                <a:ea typeface="Source Code Pro"/>
                <a:cs typeface="Source Code Pro"/>
                <a:sym typeface="Source Code Pro"/>
              </a:rPr>
              <a:t>Trump v. Slaughter c</a:t>
            </a:r>
            <a:r>
              <a:rPr lang="en" sz="1200">
                <a:solidFill>
                  <a:schemeClr val="dk2"/>
                </a:solidFill>
                <a:latin typeface="Source Code Pro"/>
                <a:ea typeface="Source Code Pro"/>
                <a:cs typeface="Source Code Pro"/>
                <a:sym typeface="Source Code Pro"/>
              </a:rPr>
              <a:t>ase summary</a:t>
            </a:r>
            <a:endParaRPr sz="1200">
              <a:solidFill>
                <a:schemeClr val="dk2"/>
              </a:solidFill>
              <a:latin typeface="Source Code Pro"/>
              <a:ea typeface="Source Code Pro"/>
              <a:cs typeface="Source Code Pro"/>
              <a:sym typeface="Source Code Pro"/>
            </a:endParaRPr>
          </a:p>
        </p:txBody>
      </p:sp>
      <p:pic>
        <p:nvPicPr>
          <p:cNvPr id="160" name="Google Shape;160;p25"/>
          <p:cNvPicPr preferRelativeResize="0"/>
          <p:nvPr/>
        </p:nvPicPr>
        <p:blipFill>
          <a:blip r:embed="rId4">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4"/>
          <p:cNvSpPr txBox="1"/>
          <p:nvPr>
            <p:ph type="title"/>
          </p:nvPr>
        </p:nvSpPr>
        <p:spPr>
          <a:xfrm>
            <a:off x="410100" y="0"/>
            <a:ext cx="8323800" cy="4935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FEDERALIST PAPER 51 (James Madison)</a:t>
            </a:r>
            <a:endParaRPr/>
          </a:p>
        </p:txBody>
      </p:sp>
      <p:sp>
        <p:nvSpPr>
          <p:cNvPr id="69" name="Google Shape;69;p14"/>
          <p:cNvSpPr txBox="1"/>
          <p:nvPr>
            <p:ph idx="1" type="body"/>
          </p:nvPr>
        </p:nvSpPr>
        <p:spPr>
          <a:xfrm>
            <a:off x="234525" y="592475"/>
            <a:ext cx="6628800" cy="4656000"/>
          </a:xfrm>
          <a:prstGeom prst="rect">
            <a:avLst/>
          </a:prstGeom>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1200"/>
              </a:spcAft>
              <a:buNone/>
            </a:pPr>
            <a:r>
              <a:rPr lang="en" sz="2400">
                <a:solidFill>
                  <a:srgbClr val="1C3360"/>
                </a:solidFill>
                <a:highlight>
                  <a:srgbClr val="FFFFFF"/>
                </a:highlight>
                <a:latin typeface="Calibri"/>
                <a:ea typeface="Calibri"/>
                <a:cs typeface="Calibri"/>
                <a:sym typeface="Calibri"/>
              </a:rPr>
              <a:t>“...But what is government itself, but the greatest of all reflections on human nature? If men were angels, no government would be necessary. If angels were to govern men, neither external nor internal controls on government would be necessary. In framing a government which is to be administered by men over men, the great difficulty lies in this: you must first enable the government to control the governed; and in the next place oblige it to control itself…”</a:t>
            </a:r>
            <a:endParaRPr sz="2400">
              <a:latin typeface="Calibri"/>
              <a:ea typeface="Calibri"/>
              <a:cs typeface="Calibri"/>
              <a:sym typeface="Calibri"/>
            </a:endParaRPr>
          </a:p>
        </p:txBody>
      </p:sp>
      <p:sp>
        <p:nvSpPr>
          <p:cNvPr id="70" name="Google Shape;70;p14"/>
          <p:cNvSpPr txBox="1"/>
          <p:nvPr/>
        </p:nvSpPr>
        <p:spPr>
          <a:xfrm>
            <a:off x="7107650" y="592475"/>
            <a:ext cx="1919100" cy="419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chemeClr val="dk2"/>
                </a:solidFill>
                <a:latin typeface="Calibri"/>
                <a:ea typeface="Calibri"/>
                <a:cs typeface="Calibri"/>
                <a:sym typeface="Calibri"/>
              </a:rPr>
              <a:t>Why is </a:t>
            </a:r>
            <a:r>
              <a:rPr b="1" lang="en" sz="2400">
                <a:solidFill>
                  <a:schemeClr val="dk2"/>
                </a:solidFill>
                <a:latin typeface="Calibri"/>
                <a:ea typeface="Calibri"/>
                <a:cs typeface="Calibri"/>
                <a:sym typeface="Calibri"/>
              </a:rPr>
              <a:t>government</a:t>
            </a:r>
            <a:r>
              <a:rPr b="1" lang="en" sz="2400">
                <a:solidFill>
                  <a:schemeClr val="dk2"/>
                </a:solidFill>
                <a:latin typeface="Calibri"/>
                <a:ea typeface="Calibri"/>
                <a:cs typeface="Calibri"/>
                <a:sym typeface="Calibri"/>
              </a:rPr>
              <a:t> necessary?</a:t>
            </a:r>
            <a:endParaRPr b="1" sz="2400">
              <a:solidFill>
                <a:schemeClr val="dk2"/>
              </a:solidFill>
              <a:latin typeface="Calibri"/>
              <a:ea typeface="Calibri"/>
              <a:cs typeface="Calibri"/>
              <a:sym typeface="Calibri"/>
            </a:endParaRPr>
          </a:p>
          <a:p>
            <a:pPr indent="0" lvl="0" marL="0" rtl="0" algn="l">
              <a:spcBef>
                <a:spcPts val="0"/>
              </a:spcBef>
              <a:spcAft>
                <a:spcPts val="0"/>
              </a:spcAft>
              <a:buNone/>
            </a:pPr>
            <a:r>
              <a:t/>
            </a:r>
            <a:endParaRPr b="1" sz="2400">
              <a:solidFill>
                <a:schemeClr val="dk2"/>
              </a:solidFill>
              <a:latin typeface="Calibri"/>
              <a:ea typeface="Calibri"/>
              <a:cs typeface="Calibri"/>
              <a:sym typeface="Calibri"/>
            </a:endParaRPr>
          </a:p>
          <a:p>
            <a:pPr indent="0" lvl="0" marL="0" rtl="0" algn="l">
              <a:spcBef>
                <a:spcPts val="0"/>
              </a:spcBef>
              <a:spcAft>
                <a:spcPts val="0"/>
              </a:spcAft>
              <a:buNone/>
            </a:pPr>
            <a:r>
              <a:rPr b="1" lang="en" sz="2400">
                <a:solidFill>
                  <a:schemeClr val="dk2"/>
                </a:solidFill>
                <a:latin typeface="Calibri"/>
                <a:ea typeface="Calibri"/>
                <a:cs typeface="Calibri"/>
                <a:sym typeface="Calibri"/>
              </a:rPr>
              <a:t>What are the problems in creating a government?</a:t>
            </a:r>
            <a:endParaRPr b="1" sz="2400">
              <a:solidFill>
                <a:schemeClr val="dk2"/>
              </a:solidFill>
              <a:latin typeface="Calibri"/>
              <a:ea typeface="Calibri"/>
              <a:cs typeface="Calibri"/>
              <a:sym typeface="Calibri"/>
            </a:endParaRPr>
          </a:p>
        </p:txBody>
      </p:sp>
      <p:pic>
        <p:nvPicPr>
          <p:cNvPr id="71" name="Google Shape;71;p14"/>
          <p:cNvPicPr preferRelativeResize="0"/>
          <p:nvPr/>
        </p:nvPicPr>
        <p:blipFill>
          <a:blip r:embed="rId3">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5"/>
          <p:cNvSpPr txBox="1"/>
          <p:nvPr>
            <p:ph type="title"/>
          </p:nvPr>
        </p:nvSpPr>
        <p:spPr>
          <a:xfrm>
            <a:off x="122950" y="136550"/>
            <a:ext cx="48687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2900"/>
              <a:t>Read iCivics: Limiting Government</a:t>
            </a:r>
            <a:endParaRPr sz="2900"/>
          </a:p>
        </p:txBody>
      </p:sp>
      <p:sp>
        <p:nvSpPr>
          <p:cNvPr id="77" name="Google Shape;77;p15"/>
          <p:cNvSpPr txBox="1"/>
          <p:nvPr>
            <p:ph idx="1" type="body"/>
          </p:nvPr>
        </p:nvSpPr>
        <p:spPr>
          <a:xfrm>
            <a:off x="217325" y="1394675"/>
            <a:ext cx="4774200" cy="3492000"/>
          </a:xfrm>
          <a:prstGeom prst="rect">
            <a:avLst/>
          </a:prstGeom>
        </p:spPr>
        <p:txBody>
          <a:bodyPr anchorCtr="0" anchor="t" bIns="91425" lIns="91425" spcFirstLastPara="1" rIns="91425" wrap="square" tIns="91425">
            <a:normAutofit/>
          </a:bodyPr>
          <a:lstStyle/>
          <a:p>
            <a:pPr indent="0" lvl="0" marL="0" rtl="0" algn="ctr">
              <a:lnSpc>
                <a:spcPct val="100000"/>
              </a:lnSpc>
              <a:spcBef>
                <a:spcPts val="0"/>
              </a:spcBef>
              <a:spcAft>
                <a:spcPts val="0"/>
              </a:spcAft>
              <a:buNone/>
            </a:pPr>
            <a:r>
              <a:rPr lang="en" sz="3200">
                <a:solidFill>
                  <a:srgbClr val="000000"/>
                </a:solidFill>
                <a:latin typeface="Calibri"/>
                <a:ea typeface="Calibri"/>
                <a:cs typeface="Calibri"/>
                <a:sym typeface="Calibri"/>
              </a:rPr>
              <a:t> As you read, think about what specific ideas and/or systems limit power in the American government?</a:t>
            </a:r>
            <a:endParaRPr sz="3800">
              <a:latin typeface="Calibri"/>
              <a:ea typeface="Calibri"/>
              <a:cs typeface="Calibri"/>
              <a:sym typeface="Calibri"/>
            </a:endParaRPr>
          </a:p>
        </p:txBody>
      </p:sp>
      <p:pic>
        <p:nvPicPr>
          <p:cNvPr id="78" name="Google Shape;78;p15"/>
          <p:cNvPicPr preferRelativeResize="0"/>
          <p:nvPr/>
        </p:nvPicPr>
        <p:blipFill>
          <a:blip r:embed="rId3">
            <a:alphaModFix/>
          </a:blip>
          <a:stretch>
            <a:fillRect/>
          </a:stretch>
        </p:blipFill>
        <p:spPr>
          <a:xfrm>
            <a:off x="5870127" y="1091150"/>
            <a:ext cx="2568185" cy="3492000"/>
          </a:xfrm>
          <a:prstGeom prst="rect">
            <a:avLst/>
          </a:prstGeom>
          <a:noFill/>
          <a:ln>
            <a:noFill/>
          </a:ln>
        </p:spPr>
      </p:pic>
      <p:sp>
        <p:nvSpPr>
          <p:cNvPr id="79" name="Google Shape;79;p15"/>
          <p:cNvSpPr txBox="1"/>
          <p:nvPr/>
        </p:nvSpPr>
        <p:spPr>
          <a:xfrm>
            <a:off x="5479050" y="339325"/>
            <a:ext cx="35706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dk2"/>
                </a:solidFill>
                <a:latin typeface="Source Code Pro"/>
                <a:ea typeface="Source Code Pro"/>
                <a:cs typeface="Source Code Pro"/>
                <a:sym typeface="Source Code Pro"/>
              </a:rPr>
              <a:t>(An image of the iCivics Limiting Government reading)</a:t>
            </a:r>
            <a:endParaRPr/>
          </a:p>
        </p:txBody>
      </p:sp>
      <p:pic>
        <p:nvPicPr>
          <p:cNvPr id="80" name="Google Shape;80;p15"/>
          <p:cNvPicPr preferRelativeResize="0"/>
          <p:nvPr/>
        </p:nvPicPr>
        <p:blipFill>
          <a:blip r:embed="rId4">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6"/>
          <p:cNvSpPr txBox="1"/>
          <p:nvPr>
            <p:ph type="title"/>
          </p:nvPr>
        </p:nvSpPr>
        <p:spPr>
          <a:xfrm>
            <a:off x="122950" y="120600"/>
            <a:ext cx="6079800" cy="938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t/>
            </a:r>
            <a:endParaRPr sz="2900"/>
          </a:p>
          <a:p>
            <a:pPr indent="0" lvl="0" marL="0" rtl="0" algn="l">
              <a:spcBef>
                <a:spcPts val="0"/>
              </a:spcBef>
              <a:spcAft>
                <a:spcPts val="0"/>
              </a:spcAft>
              <a:buSzPts val="990"/>
              <a:buNone/>
            </a:pPr>
            <a:r>
              <a:rPr lang="en" sz="2900"/>
              <a:t>Checking for understanding </a:t>
            </a:r>
            <a:endParaRPr sz="2900"/>
          </a:p>
          <a:p>
            <a:pPr indent="0" lvl="0" marL="0" rtl="0" algn="l">
              <a:spcBef>
                <a:spcPts val="0"/>
              </a:spcBef>
              <a:spcAft>
                <a:spcPts val="0"/>
              </a:spcAft>
              <a:buSzPts val="990"/>
              <a:buNone/>
            </a:pPr>
            <a:r>
              <a:rPr lang="en" sz="2900"/>
              <a:t>Limiting Government reading</a:t>
            </a:r>
            <a:endParaRPr sz="2900"/>
          </a:p>
        </p:txBody>
      </p:sp>
      <p:sp>
        <p:nvSpPr>
          <p:cNvPr id="86" name="Google Shape;86;p16"/>
          <p:cNvSpPr txBox="1"/>
          <p:nvPr>
            <p:ph idx="1" type="body"/>
          </p:nvPr>
        </p:nvSpPr>
        <p:spPr>
          <a:xfrm>
            <a:off x="122950" y="1268825"/>
            <a:ext cx="5576400" cy="3743700"/>
          </a:xfrm>
          <a:prstGeom prst="rect">
            <a:avLst/>
          </a:prstGeom>
        </p:spPr>
        <p:txBody>
          <a:bodyPr anchorCtr="0" anchor="t" bIns="91425" lIns="91425" spcFirstLastPara="1" rIns="91425" wrap="square" tIns="91425">
            <a:normAutofit/>
          </a:bodyPr>
          <a:lstStyle/>
          <a:p>
            <a:pPr indent="0" lvl="0" marL="457200" rtl="0" algn="l">
              <a:lnSpc>
                <a:spcPct val="100000"/>
              </a:lnSpc>
              <a:spcBef>
                <a:spcPts val="0"/>
              </a:spcBef>
              <a:spcAft>
                <a:spcPts val="0"/>
              </a:spcAft>
              <a:buNone/>
            </a:pPr>
            <a:r>
              <a:rPr lang="en" sz="2900">
                <a:solidFill>
                  <a:srgbClr val="000000"/>
                </a:solidFill>
                <a:latin typeface="Calibri"/>
                <a:ea typeface="Calibri"/>
                <a:cs typeface="Calibri"/>
                <a:sym typeface="Calibri"/>
              </a:rPr>
              <a:t>According to the reading, what specific ideas and/or systems limit power in the American government?</a:t>
            </a:r>
            <a:endParaRPr sz="4100">
              <a:solidFill>
                <a:srgbClr val="000000"/>
              </a:solidFill>
              <a:latin typeface="Calibri"/>
              <a:ea typeface="Calibri"/>
              <a:cs typeface="Calibri"/>
              <a:sym typeface="Calibri"/>
            </a:endParaRPr>
          </a:p>
        </p:txBody>
      </p:sp>
      <p:pic>
        <p:nvPicPr>
          <p:cNvPr id="87" name="Google Shape;87;p16"/>
          <p:cNvPicPr preferRelativeResize="0"/>
          <p:nvPr/>
        </p:nvPicPr>
        <p:blipFill>
          <a:blip r:embed="rId3">
            <a:alphaModFix/>
          </a:blip>
          <a:stretch>
            <a:fillRect/>
          </a:stretch>
        </p:blipFill>
        <p:spPr>
          <a:xfrm>
            <a:off x="6515700" y="1390625"/>
            <a:ext cx="2220851" cy="3311401"/>
          </a:xfrm>
          <a:prstGeom prst="rect">
            <a:avLst/>
          </a:prstGeom>
          <a:noFill/>
          <a:ln>
            <a:noFill/>
          </a:ln>
        </p:spPr>
      </p:pic>
      <p:sp>
        <p:nvSpPr>
          <p:cNvPr id="88" name="Google Shape;88;p16"/>
          <p:cNvSpPr txBox="1"/>
          <p:nvPr/>
        </p:nvSpPr>
        <p:spPr>
          <a:xfrm>
            <a:off x="5889125" y="543125"/>
            <a:ext cx="34740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dk2"/>
                </a:solidFill>
                <a:latin typeface="Source Code Pro"/>
                <a:ea typeface="Source Code Pro"/>
                <a:cs typeface="Source Code Pro"/>
                <a:sym typeface="Source Code Pro"/>
              </a:rPr>
              <a:t>(</a:t>
            </a:r>
            <a:r>
              <a:rPr lang="en">
                <a:solidFill>
                  <a:schemeClr val="dk2"/>
                </a:solidFill>
                <a:latin typeface="Source Code Pro"/>
                <a:ea typeface="Source Code Pro"/>
                <a:cs typeface="Source Code Pro"/>
                <a:sym typeface="Source Code Pro"/>
              </a:rPr>
              <a:t>An image of the iCivics Limiting Government reading)</a:t>
            </a:r>
            <a:endParaRPr/>
          </a:p>
        </p:txBody>
      </p:sp>
      <p:pic>
        <p:nvPicPr>
          <p:cNvPr id="89" name="Google Shape;89;p16"/>
          <p:cNvPicPr preferRelativeResize="0"/>
          <p:nvPr/>
        </p:nvPicPr>
        <p:blipFill>
          <a:blip r:embed="rId4">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7"/>
          <p:cNvSpPr txBox="1"/>
          <p:nvPr>
            <p:ph type="title"/>
          </p:nvPr>
        </p:nvSpPr>
        <p:spPr>
          <a:xfrm>
            <a:off x="122950" y="120600"/>
            <a:ext cx="6079800" cy="938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t/>
            </a:r>
            <a:endParaRPr sz="2900"/>
          </a:p>
          <a:p>
            <a:pPr indent="0" lvl="0" marL="0" rtl="0" algn="l">
              <a:spcBef>
                <a:spcPts val="0"/>
              </a:spcBef>
              <a:spcAft>
                <a:spcPts val="0"/>
              </a:spcAft>
              <a:buSzPts val="990"/>
              <a:buNone/>
            </a:pPr>
            <a:r>
              <a:rPr lang="en" sz="2900"/>
              <a:t>Application Questions</a:t>
            </a:r>
            <a:endParaRPr sz="2900"/>
          </a:p>
          <a:p>
            <a:pPr indent="0" lvl="0" marL="0" rtl="0" algn="l">
              <a:spcBef>
                <a:spcPts val="0"/>
              </a:spcBef>
              <a:spcAft>
                <a:spcPts val="0"/>
              </a:spcAft>
              <a:buSzPts val="990"/>
              <a:buNone/>
            </a:pPr>
            <a:r>
              <a:rPr lang="en" sz="2900"/>
              <a:t>Limiting Government reading</a:t>
            </a:r>
            <a:endParaRPr sz="2900"/>
          </a:p>
        </p:txBody>
      </p:sp>
      <p:sp>
        <p:nvSpPr>
          <p:cNvPr id="95" name="Google Shape;95;p17"/>
          <p:cNvSpPr txBox="1"/>
          <p:nvPr>
            <p:ph idx="1" type="body"/>
          </p:nvPr>
        </p:nvSpPr>
        <p:spPr>
          <a:xfrm>
            <a:off x="122950" y="1237375"/>
            <a:ext cx="6392700" cy="3775200"/>
          </a:xfrm>
          <a:prstGeom prst="rect">
            <a:avLst/>
          </a:prstGeom>
        </p:spPr>
        <p:txBody>
          <a:bodyPr anchorCtr="0" anchor="t" bIns="91425" lIns="91425" spcFirstLastPara="1" rIns="91425" wrap="square" tIns="91425">
            <a:normAutofit lnSpcReduction="20000"/>
          </a:bodyPr>
          <a:lstStyle/>
          <a:p>
            <a:pPr indent="-419100" lvl="0" marL="457200" rtl="0" algn="l">
              <a:lnSpc>
                <a:spcPct val="100000"/>
              </a:lnSpc>
              <a:spcBef>
                <a:spcPts val="0"/>
              </a:spcBef>
              <a:spcAft>
                <a:spcPts val="0"/>
              </a:spcAft>
              <a:buSzPts val="3000"/>
              <a:buFont typeface="Calibri"/>
              <a:buAutoNum type="arabicPeriod"/>
            </a:pPr>
            <a:r>
              <a:rPr lang="en" sz="2400">
                <a:solidFill>
                  <a:srgbClr val="000000"/>
                </a:solidFill>
                <a:latin typeface="Calibri"/>
                <a:ea typeface="Calibri"/>
                <a:cs typeface="Calibri"/>
                <a:sym typeface="Calibri"/>
              </a:rPr>
              <a:t>What is one guarantee the American Constitution gives our people?</a:t>
            </a:r>
            <a:endParaRPr sz="2400">
              <a:solidFill>
                <a:srgbClr val="000000"/>
              </a:solidFill>
              <a:latin typeface="Calibri"/>
              <a:ea typeface="Calibri"/>
              <a:cs typeface="Calibri"/>
              <a:sym typeface="Calibri"/>
            </a:endParaRPr>
          </a:p>
          <a:p>
            <a:pPr indent="-381000" lvl="0" marL="457200" rtl="0" algn="l">
              <a:lnSpc>
                <a:spcPct val="100000"/>
              </a:lnSpc>
              <a:spcBef>
                <a:spcPts val="0"/>
              </a:spcBef>
              <a:spcAft>
                <a:spcPts val="0"/>
              </a:spcAft>
              <a:buClr>
                <a:srgbClr val="000000"/>
              </a:buClr>
              <a:buSzPts val="2400"/>
              <a:buFont typeface="Calibri"/>
              <a:buAutoNum type="arabicPeriod"/>
            </a:pPr>
            <a:r>
              <a:rPr lang="en" sz="2400">
                <a:solidFill>
                  <a:srgbClr val="000000"/>
                </a:solidFill>
                <a:latin typeface="Calibri"/>
                <a:ea typeface="Calibri"/>
                <a:cs typeface="Calibri"/>
                <a:sym typeface="Calibri"/>
              </a:rPr>
              <a:t>What is an example in history or from current times where the rule of law was applied to a government official?</a:t>
            </a:r>
            <a:endParaRPr sz="2400">
              <a:solidFill>
                <a:srgbClr val="000000"/>
              </a:solidFill>
              <a:latin typeface="Calibri"/>
              <a:ea typeface="Calibri"/>
              <a:cs typeface="Calibri"/>
              <a:sym typeface="Calibri"/>
            </a:endParaRPr>
          </a:p>
          <a:p>
            <a:pPr indent="-381000" lvl="0" marL="457200" rtl="0" algn="l">
              <a:lnSpc>
                <a:spcPct val="100000"/>
              </a:lnSpc>
              <a:spcBef>
                <a:spcPts val="0"/>
              </a:spcBef>
              <a:spcAft>
                <a:spcPts val="0"/>
              </a:spcAft>
              <a:buClr>
                <a:srgbClr val="000000"/>
              </a:buClr>
              <a:buSzPts val="2400"/>
              <a:buFont typeface="Calibri"/>
              <a:buAutoNum type="arabicPeriod"/>
            </a:pPr>
            <a:r>
              <a:rPr lang="en" sz="2400">
                <a:solidFill>
                  <a:srgbClr val="000000"/>
                </a:solidFill>
                <a:latin typeface="Calibri"/>
                <a:ea typeface="Calibri"/>
                <a:cs typeface="Calibri"/>
                <a:sym typeface="Calibri"/>
              </a:rPr>
              <a:t>What is an example of separation of powers among our three branches?</a:t>
            </a:r>
            <a:endParaRPr sz="2400">
              <a:solidFill>
                <a:srgbClr val="000000"/>
              </a:solidFill>
              <a:latin typeface="Calibri"/>
              <a:ea typeface="Calibri"/>
              <a:cs typeface="Calibri"/>
              <a:sym typeface="Calibri"/>
            </a:endParaRPr>
          </a:p>
          <a:p>
            <a:pPr indent="-381000" lvl="0" marL="457200" rtl="0" algn="l">
              <a:lnSpc>
                <a:spcPct val="100000"/>
              </a:lnSpc>
              <a:spcBef>
                <a:spcPts val="0"/>
              </a:spcBef>
              <a:spcAft>
                <a:spcPts val="0"/>
              </a:spcAft>
              <a:buClr>
                <a:srgbClr val="000000"/>
              </a:buClr>
              <a:buSzPts val="2400"/>
              <a:buFont typeface="Calibri"/>
              <a:buAutoNum type="arabicPeriod"/>
            </a:pPr>
            <a:r>
              <a:rPr lang="en" sz="2400">
                <a:solidFill>
                  <a:srgbClr val="000000"/>
                </a:solidFill>
                <a:latin typeface="Calibri"/>
                <a:ea typeface="Calibri"/>
                <a:cs typeface="Calibri"/>
                <a:sym typeface="Calibri"/>
              </a:rPr>
              <a:t>How are elections an example of consent of the governed?</a:t>
            </a:r>
            <a:endParaRPr sz="2400">
              <a:solidFill>
                <a:srgbClr val="000000"/>
              </a:solidFill>
              <a:latin typeface="Calibri"/>
              <a:ea typeface="Calibri"/>
              <a:cs typeface="Calibri"/>
              <a:sym typeface="Calibri"/>
            </a:endParaRPr>
          </a:p>
          <a:p>
            <a:pPr indent="-381000" lvl="0" marL="457200" rtl="0" algn="l">
              <a:lnSpc>
                <a:spcPct val="100000"/>
              </a:lnSpc>
              <a:spcBef>
                <a:spcPts val="0"/>
              </a:spcBef>
              <a:spcAft>
                <a:spcPts val="0"/>
              </a:spcAft>
              <a:buClr>
                <a:srgbClr val="000000"/>
              </a:buClr>
              <a:buSzPts val="2400"/>
              <a:buFont typeface="Calibri"/>
              <a:buAutoNum type="arabicPeriod"/>
            </a:pPr>
            <a:r>
              <a:rPr lang="en" sz="2400">
                <a:solidFill>
                  <a:srgbClr val="000000"/>
                </a:solidFill>
                <a:latin typeface="Calibri"/>
                <a:ea typeface="Calibri"/>
                <a:cs typeface="Calibri"/>
                <a:sym typeface="Calibri"/>
              </a:rPr>
              <a:t>What is an example from American history where minority rights were protected?</a:t>
            </a:r>
            <a:endParaRPr sz="2400">
              <a:solidFill>
                <a:srgbClr val="000000"/>
              </a:solidFill>
              <a:latin typeface="Calibri"/>
              <a:ea typeface="Calibri"/>
              <a:cs typeface="Calibri"/>
              <a:sym typeface="Calibri"/>
            </a:endParaRPr>
          </a:p>
        </p:txBody>
      </p:sp>
      <p:pic>
        <p:nvPicPr>
          <p:cNvPr id="96" name="Google Shape;96;p17"/>
          <p:cNvPicPr preferRelativeResize="0"/>
          <p:nvPr/>
        </p:nvPicPr>
        <p:blipFill>
          <a:blip r:embed="rId3">
            <a:alphaModFix/>
          </a:blip>
          <a:stretch>
            <a:fillRect/>
          </a:stretch>
        </p:blipFill>
        <p:spPr>
          <a:xfrm>
            <a:off x="6515700" y="1390625"/>
            <a:ext cx="2220851" cy="3311401"/>
          </a:xfrm>
          <a:prstGeom prst="rect">
            <a:avLst/>
          </a:prstGeom>
          <a:noFill/>
          <a:ln>
            <a:noFill/>
          </a:ln>
        </p:spPr>
      </p:pic>
      <p:sp>
        <p:nvSpPr>
          <p:cNvPr id="97" name="Google Shape;97;p17"/>
          <p:cNvSpPr txBox="1"/>
          <p:nvPr/>
        </p:nvSpPr>
        <p:spPr>
          <a:xfrm>
            <a:off x="5889125" y="543125"/>
            <a:ext cx="34740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dk2"/>
                </a:solidFill>
                <a:latin typeface="Source Code Pro"/>
                <a:ea typeface="Source Code Pro"/>
                <a:cs typeface="Source Code Pro"/>
                <a:sym typeface="Source Code Pro"/>
              </a:rPr>
              <a:t>(An image of the iCivics Limiting Government reading)</a:t>
            </a:r>
            <a:endParaRPr/>
          </a:p>
        </p:txBody>
      </p:sp>
      <p:pic>
        <p:nvPicPr>
          <p:cNvPr id="98" name="Google Shape;98;p17"/>
          <p:cNvPicPr preferRelativeResize="0"/>
          <p:nvPr/>
        </p:nvPicPr>
        <p:blipFill>
          <a:blip r:embed="rId4">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8"/>
          <p:cNvSpPr txBox="1"/>
          <p:nvPr>
            <p:ph type="title"/>
          </p:nvPr>
        </p:nvSpPr>
        <p:spPr>
          <a:xfrm>
            <a:off x="311700" y="183750"/>
            <a:ext cx="8520600" cy="7335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Check for Understanding: The Rule of Law vs. The Rule of Man</a:t>
            </a:r>
            <a:endParaRPr/>
          </a:p>
        </p:txBody>
      </p:sp>
      <p:sp>
        <p:nvSpPr>
          <p:cNvPr id="104" name="Google Shape;104;p18"/>
          <p:cNvSpPr txBox="1"/>
          <p:nvPr>
            <p:ph idx="1" type="body"/>
          </p:nvPr>
        </p:nvSpPr>
        <p:spPr>
          <a:xfrm>
            <a:off x="311700" y="1437350"/>
            <a:ext cx="8520600" cy="3099900"/>
          </a:xfrm>
          <a:prstGeom prst="rect">
            <a:avLst/>
          </a:prstGeom>
        </p:spPr>
        <p:txBody>
          <a:bodyPr anchorCtr="0" anchor="t" bIns="91425" lIns="91425" spcFirstLastPara="1" rIns="91425" wrap="square" tIns="91425">
            <a:normAutofit/>
          </a:bodyPr>
          <a:lstStyle/>
          <a:p>
            <a:pPr indent="0" lvl="0" marL="457200" rtl="0" algn="l">
              <a:lnSpc>
                <a:spcPct val="100000"/>
              </a:lnSpc>
              <a:spcBef>
                <a:spcPts val="0"/>
              </a:spcBef>
              <a:spcAft>
                <a:spcPts val="0"/>
              </a:spcAft>
              <a:buNone/>
            </a:pPr>
            <a:r>
              <a:rPr lang="en" sz="3600">
                <a:solidFill>
                  <a:srgbClr val="000000"/>
                </a:solidFill>
                <a:latin typeface="Calibri"/>
                <a:ea typeface="Calibri"/>
                <a:cs typeface="Calibri"/>
                <a:sym typeface="Calibri"/>
              </a:rPr>
              <a:t>According to what we read, how did  the Founding  Fathers in the  Declaration era define the rule of law?</a:t>
            </a:r>
            <a:endParaRPr sz="4200">
              <a:latin typeface="Calibri"/>
              <a:ea typeface="Calibri"/>
              <a:cs typeface="Calibri"/>
              <a:sym typeface="Calibri"/>
            </a:endParaRPr>
          </a:p>
        </p:txBody>
      </p:sp>
      <p:pic>
        <p:nvPicPr>
          <p:cNvPr id="105" name="Google Shape;105;p18"/>
          <p:cNvPicPr preferRelativeResize="0"/>
          <p:nvPr/>
        </p:nvPicPr>
        <p:blipFill>
          <a:blip r:embed="rId3">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19"/>
          <p:cNvSpPr txBox="1"/>
          <p:nvPr>
            <p:ph type="title"/>
          </p:nvPr>
        </p:nvSpPr>
        <p:spPr>
          <a:xfrm>
            <a:off x="311700" y="136325"/>
            <a:ext cx="8520600" cy="692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The Declaration of Independence and </a:t>
            </a:r>
            <a:r>
              <a:rPr lang="en"/>
              <a:t>the</a:t>
            </a:r>
            <a:r>
              <a:rPr lang="en"/>
              <a:t> Rule of Law</a:t>
            </a:r>
            <a:endParaRPr/>
          </a:p>
        </p:txBody>
      </p:sp>
      <p:sp>
        <p:nvSpPr>
          <p:cNvPr id="111" name="Google Shape;111;p19"/>
          <p:cNvSpPr txBox="1"/>
          <p:nvPr>
            <p:ph idx="1" type="body"/>
          </p:nvPr>
        </p:nvSpPr>
        <p:spPr>
          <a:xfrm>
            <a:off x="311700" y="1343000"/>
            <a:ext cx="8520600" cy="362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Calibri"/>
                <a:ea typeface="Calibri"/>
                <a:cs typeface="Calibri"/>
                <a:sym typeface="Calibri"/>
              </a:rPr>
              <a:t>Using your copy of the </a:t>
            </a:r>
            <a:r>
              <a:rPr b="1" i="1" lang="en" sz="2400">
                <a:latin typeface="Calibri"/>
                <a:ea typeface="Calibri"/>
                <a:cs typeface="Calibri"/>
                <a:sym typeface="Calibri"/>
              </a:rPr>
              <a:t>Declaration of Independence</a:t>
            </a:r>
            <a:r>
              <a:rPr lang="en" sz="2400">
                <a:latin typeface="Calibri"/>
                <a:ea typeface="Calibri"/>
                <a:cs typeface="Calibri"/>
                <a:sym typeface="Calibri"/>
              </a:rPr>
              <a:t>, you are to do the </a:t>
            </a:r>
            <a:r>
              <a:rPr lang="en" sz="2400">
                <a:latin typeface="Calibri"/>
                <a:ea typeface="Calibri"/>
                <a:cs typeface="Calibri"/>
                <a:sym typeface="Calibri"/>
              </a:rPr>
              <a:t>following</a:t>
            </a:r>
            <a:r>
              <a:rPr lang="en" sz="2400">
                <a:latin typeface="Calibri"/>
                <a:ea typeface="Calibri"/>
                <a:cs typeface="Calibri"/>
                <a:sym typeface="Calibri"/>
              </a:rPr>
              <a:t>:</a:t>
            </a:r>
            <a:endParaRPr sz="2400">
              <a:latin typeface="Calibri"/>
              <a:ea typeface="Calibri"/>
              <a:cs typeface="Calibri"/>
              <a:sym typeface="Calibri"/>
            </a:endParaRPr>
          </a:p>
          <a:p>
            <a:pPr indent="-381000" lvl="0" marL="457200" rtl="0" algn="l">
              <a:spcBef>
                <a:spcPts val="1200"/>
              </a:spcBef>
              <a:spcAft>
                <a:spcPts val="0"/>
              </a:spcAft>
              <a:buSzPts val="2400"/>
              <a:buFont typeface="Calibri"/>
              <a:buChar char="●"/>
            </a:pPr>
            <a:r>
              <a:rPr b="1" lang="en" sz="2400" u="sng">
                <a:latin typeface="Calibri"/>
                <a:ea typeface="Calibri"/>
                <a:cs typeface="Calibri"/>
                <a:sym typeface="Calibri"/>
              </a:rPr>
              <a:t>Identify THREE examples </a:t>
            </a:r>
            <a:r>
              <a:rPr lang="en" sz="2400">
                <a:latin typeface="Calibri"/>
                <a:ea typeface="Calibri"/>
                <a:cs typeface="Calibri"/>
                <a:sym typeface="Calibri"/>
              </a:rPr>
              <a:t>within the Grievances section of violations of the rule of law.  </a:t>
            </a:r>
            <a:endParaRPr sz="2400">
              <a:latin typeface="Calibri"/>
              <a:ea typeface="Calibri"/>
              <a:cs typeface="Calibri"/>
              <a:sym typeface="Calibri"/>
            </a:endParaRPr>
          </a:p>
          <a:p>
            <a:pPr indent="457200" lvl="0" marL="457200" rtl="0" algn="l">
              <a:spcBef>
                <a:spcPts val="1200"/>
              </a:spcBef>
              <a:spcAft>
                <a:spcPts val="0"/>
              </a:spcAft>
              <a:buNone/>
            </a:pPr>
            <a:r>
              <a:rPr lang="en" sz="2400">
                <a:latin typeface="Calibri"/>
                <a:ea typeface="Calibri"/>
                <a:cs typeface="Calibri"/>
                <a:sym typeface="Calibri"/>
              </a:rPr>
              <a:t>(Hint: most grievances begin with “He has…”)</a:t>
            </a:r>
            <a:endParaRPr sz="2400">
              <a:latin typeface="Calibri"/>
              <a:ea typeface="Calibri"/>
              <a:cs typeface="Calibri"/>
              <a:sym typeface="Calibri"/>
            </a:endParaRPr>
          </a:p>
          <a:p>
            <a:pPr indent="-381000" lvl="0" marL="457200" rtl="0" algn="l">
              <a:spcBef>
                <a:spcPts val="1200"/>
              </a:spcBef>
              <a:spcAft>
                <a:spcPts val="0"/>
              </a:spcAft>
              <a:buSzPts val="2400"/>
              <a:buFont typeface="Calibri"/>
              <a:buChar char="●"/>
            </a:pPr>
            <a:r>
              <a:rPr lang="en" sz="2400">
                <a:latin typeface="Calibri"/>
                <a:ea typeface="Calibri"/>
                <a:cs typeface="Calibri"/>
                <a:sym typeface="Calibri"/>
              </a:rPr>
              <a:t>Next to each example, explain how the grievance violates the rule of law</a:t>
            </a:r>
            <a:endParaRPr sz="2400">
              <a:latin typeface="Calibri"/>
              <a:ea typeface="Calibri"/>
              <a:cs typeface="Calibri"/>
              <a:sym typeface="Calibri"/>
            </a:endParaRPr>
          </a:p>
        </p:txBody>
      </p:sp>
      <p:pic>
        <p:nvPicPr>
          <p:cNvPr id="112" name="Google Shape;112;p19"/>
          <p:cNvPicPr preferRelativeResize="0"/>
          <p:nvPr/>
        </p:nvPicPr>
        <p:blipFill>
          <a:blip r:embed="rId3">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0"/>
          <p:cNvSpPr txBox="1"/>
          <p:nvPr>
            <p:ph type="title"/>
          </p:nvPr>
        </p:nvSpPr>
        <p:spPr>
          <a:xfrm>
            <a:off x="311700" y="136325"/>
            <a:ext cx="8520600" cy="692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The Declaration of Independence and the Rule of Law</a:t>
            </a:r>
            <a:endParaRPr/>
          </a:p>
        </p:txBody>
      </p:sp>
      <p:sp>
        <p:nvSpPr>
          <p:cNvPr id="118" name="Google Shape;118;p20"/>
          <p:cNvSpPr txBox="1"/>
          <p:nvPr>
            <p:ph idx="1" type="body"/>
          </p:nvPr>
        </p:nvSpPr>
        <p:spPr>
          <a:xfrm>
            <a:off x="311700" y="1343000"/>
            <a:ext cx="8520600" cy="3622200"/>
          </a:xfrm>
          <a:prstGeom prst="rect">
            <a:avLst/>
          </a:prstGeom>
        </p:spPr>
        <p:txBody>
          <a:bodyPr anchorCtr="0" anchor="t" bIns="91425" lIns="91425" spcFirstLastPara="1" rIns="91425" wrap="square" tIns="91425">
            <a:noAutofit/>
          </a:bodyPr>
          <a:lstStyle/>
          <a:p>
            <a:pPr indent="0" lvl="0" marL="457200" rtl="0" algn="ctr">
              <a:lnSpc>
                <a:spcPct val="100000"/>
              </a:lnSpc>
              <a:spcBef>
                <a:spcPts val="0"/>
              </a:spcBef>
              <a:spcAft>
                <a:spcPts val="0"/>
              </a:spcAft>
              <a:buNone/>
            </a:pPr>
            <a:r>
              <a:rPr b="1" i="1" lang="en" sz="3500">
                <a:solidFill>
                  <a:srgbClr val="000000"/>
                </a:solidFill>
                <a:latin typeface="Calibri"/>
                <a:ea typeface="Calibri"/>
                <a:cs typeface="Calibri"/>
                <a:sym typeface="Calibri"/>
              </a:rPr>
              <a:t>How did the Founders describe the importance of the rule of law in the Declaration of Independence?</a:t>
            </a:r>
            <a:endParaRPr sz="4700">
              <a:latin typeface="Calibri"/>
              <a:ea typeface="Calibri"/>
              <a:cs typeface="Calibri"/>
              <a:sym typeface="Calibri"/>
            </a:endParaRPr>
          </a:p>
        </p:txBody>
      </p:sp>
      <p:pic>
        <p:nvPicPr>
          <p:cNvPr id="119" name="Google Shape;119;p20"/>
          <p:cNvPicPr preferRelativeResize="0"/>
          <p:nvPr/>
        </p:nvPicPr>
        <p:blipFill>
          <a:blip r:embed="rId3">
            <a:alphaModFix/>
          </a:blip>
          <a:stretch>
            <a:fillRect/>
          </a:stretch>
        </p:blipFill>
        <p:spPr>
          <a:xfrm>
            <a:off x="7042650" y="4728175"/>
            <a:ext cx="1984100" cy="338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1"/>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sz="3500"/>
              <a:t>Limited Government/Rule of Law Jigsaw Activity</a:t>
            </a:r>
            <a:endParaRPr sz="3500"/>
          </a:p>
        </p:txBody>
      </p:sp>
      <p:sp>
        <p:nvSpPr>
          <p:cNvPr id="125" name="Google Shape;125;p21"/>
          <p:cNvSpPr txBox="1"/>
          <p:nvPr>
            <p:ph idx="1" type="body"/>
          </p:nvPr>
        </p:nvSpPr>
        <p:spPr>
          <a:xfrm>
            <a:off x="311700" y="1453100"/>
            <a:ext cx="8769300" cy="3099900"/>
          </a:xfrm>
          <a:prstGeom prst="rect">
            <a:avLst/>
          </a:prstGeom>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None/>
            </a:pPr>
            <a:r>
              <a:rPr lang="en" sz="3000">
                <a:solidFill>
                  <a:srgbClr val="000000"/>
                </a:solidFill>
                <a:latin typeface="Calibri"/>
                <a:ea typeface="Calibri"/>
                <a:cs typeface="Calibri"/>
                <a:sym typeface="Calibri"/>
              </a:rPr>
              <a:t>How has limited government through the rule of law restricted and supported executive (presidential)  power in America?</a:t>
            </a:r>
            <a:endParaRPr sz="3000">
              <a:latin typeface="Calibri"/>
              <a:ea typeface="Calibri"/>
              <a:cs typeface="Calibri"/>
              <a:sym typeface="Calibri"/>
            </a:endParaRPr>
          </a:p>
        </p:txBody>
      </p:sp>
      <p:pic>
        <p:nvPicPr>
          <p:cNvPr id="126" name="Google Shape;126;p21"/>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127" name="Google Shape;127;p21"/>
          <p:cNvPicPr preferRelativeResize="0"/>
          <p:nvPr/>
        </p:nvPicPr>
        <p:blipFill>
          <a:blip r:embed="rId4">
            <a:alphaModFix/>
          </a:blip>
          <a:stretch>
            <a:fillRect/>
          </a:stretch>
        </p:blipFill>
        <p:spPr>
          <a:xfrm>
            <a:off x="7042650" y="4728175"/>
            <a:ext cx="1984100" cy="338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dern Writer">
  <a:themeElements>
    <a:clrScheme name="Modern Writer">
      <a:dk1>
        <a:srgbClr val="E91D63"/>
      </a:dk1>
      <a:lt1>
        <a:srgbClr val="FFFFFF"/>
      </a:lt1>
      <a:dk2>
        <a:srgbClr val="424242"/>
      </a:dk2>
      <a:lt2>
        <a:srgbClr val="999999"/>
      </a:lt2>
      <a:accent1>
        <a:srgbClr val="607D8B"/>
      </a:accent1>
      <a:accent2>
        <a:srgbClr val="673AB7"/>
      </a:accent2>
      <a:accent3>
        <a:srgbClr val="9C26B0"/>
      </a:accent3>
      <a:accent4>
        <a:srgbClr val="0090AC"/>
      </a:accent4>
      <a:accent5>
        <a:srgbClr val="00838F"/>
      </a:accent5>
      <a:accent6>
        <a:srgbClr val="F8E71C"/>
      </a:accent6>
      <a:hlink>
        <a:srgbClr val="00838F"/>
      </a:hlink>
      <a:folHlink>
        <a:srgbClr val="00838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