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5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DM Sans Medium"/>
      <p:regular r:id="rId9"/>
      <p:bold r:id="rId10"/>
      <p:italic r:id="rId11"/>
      <p:boldItalic r:id="rId12"/>
    </p:embeddedFont>
    <p:embeddedFont>
      <p:font typeface="DM Sans Light"/>
      <p:regular r:id="rId13"/>
      <p:bold r:id="rId14"/>
      <p:italic r:id="rId15"/>
      <p:boldItalic r:id="rId16"/>
    </p:embeddedFont>
    <p:embeddedFont>
      <p:font typeface="DM Sans"/>
      <p:regular r:id="rId17"/>
      <p:bold r:id="rId18"/>
      <p:italic r:id="rId19"/>
      <p:boldItalic r:id="rId20"/>
    </p:embeddedFont>
    <p:embeddedFont>
      <p:font typeface="Forum"/>
      <p:regular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15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15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Italic.fntdata"/><Relationship Id="rId21" Type="http://schemas.openxmlformats.org/officeDocument/2006/relationships/font" Target="fonts/Forum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font" Target="fonts/DMSansMedium-italic.fntdata"/><Relationship Id="rId10" Type="http://schemas.openxmlformats.org/officeDocument/2006/relationships/font" Target="fonts/DMSansMedium-bold.fntdata"/><Relationship Id="rId13" Type="http://schemas.openxmlformats.org/officeDocument/2006/relationships/font" Target="fonts/DMSansLight-regular.fntdata"/><Relationship Id="rId12" Type="http://schemas.openxmlformats.org/officeDocument/2006/relationships/font" Target="fonts/DMSansMedium-boldItalic.fntdata"/><Relationship Id="rId15" Type="http://schemas.openxmlformats.org/officeDocument/2006/relationships/font" Target="fonts/DMSansLight-italic.fntdata"/><Relationship Id="rId14" Type="http://schemas.openxmlformats.org/officeDocument/2006/relationships/font" Target="fonts/DMSansLight-bold.fntdata"/><Relationship Id="rId17" Type="http://schemas.openxmlformats.org/officeDocument/2006/relationships/font" Target="fonts/DMSans-regular.fntdata"/><Relationship Id="rId16" Type="http://schemas.openxmlformats.org/officeDocument/2006/relationships/font" Target="fonts/DMSansLight-boldItalic.fntdata"/><Relationship Id="rId19" Type="http://schemas.openxmlformats.org/officeDocument/2006/relationships/font" Target="fonts/DMSans-italic.fntdata"/><Relationship Id="rId18" Type="http://schemas.openxmlformats.org/officeDocument/2006/relationships/font" Target="fonts/DM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3965da2e1b8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3965da2e1b8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d3ef3cd3ba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3d3ef3cd3ba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d3ef3cd3ba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3d3ef3cd3ba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 type="blank">
  <p:cSld name="BLANK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228600" y="457200"/>
            <a:ext cx="8686800" cy="22806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1pPr>
            <a:lvl2pPr lvl="1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2pPr>
            <a:lvl3pPr lvl="2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3pPr>
            <a:lvl4pPr lvl="3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4pPr>
            <a:lvl5pPr lvl="4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5pPr>
            <a:lvl6pPr lvl="5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6pPr>
            <a:lvl7pPr lvl="6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7pPr>
            <a:lvl8pPr lvl="7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8pPr>
            <a:lvl9pPr lvl="8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9pPr>
          </a:lstStyle>
          <a:p/>
        </p:txBody>
      </p:sp>
      <p:sp>
        <p:nvSpPr>
          <p:cNvPr id="12" name="Google Shape;12;p2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4" name="Google Shape;14;p2"/>
          <p:cNvSpPr/>
          <p:nvPr>
            <p:ph idx="2" type="pic"/>
          </p:nvPr>
        </p:nvSpPr>
        <p:spPr>
          <a:xfrm>
            <a:off x="228575" y="3005550"/>
            <a:ext cx="1636200" cy="7746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5" name="Google Shape;15;p2"/>
          <p:cNvSpPr/>
          <p:nvPr>
            <p:ph idx="3" type="pic"/>
          </p:nvPr>
        </p:nvSpPr>
        <p:spPr>
          <a:xfrm>
            <a:off x="1149025" y="3909225"/>
            <a:ext cx="1543500" cy="774600"/>
          </a:xfrm>
          <a:prstGeom prst="roundRect">
            <a:avLst>
              <a:gd fmla="val 16696" name="adj"/>
            </a:avLst>
          </a:prstGeom>
          <a:noFill/>
          <a:ln>
            <a:noFill/>
          </a:ln>
        </p:spPr>
      </p:sp>
      <p:sp>
        <p:nvSpPr>
          <p:cNvPr id="16" name="Google Shape;16;p2"/>
          <p:cNvSpPr/>
          <p:nvPr>
            <p:ph idx="4" type="pic"/>
          </p:nvPr>
        </p:nvSpPr>
        <p:spPr>
          <a:xfrm>
            <a:off x="3525075" y="3005550"/>
            <a:ext cx="1599900" cy="774600"/>
          </a:xfrm>
          <a:prstGeom prst="roundRect">
            <a:avLst>
              <a:gd fmla="val 16696" name="adj"/>
            </a:avLst>
          </a:prstGeom>
          <a:noFill/>
          <a:ln>
            <a:noFill/>
          </a:ln>
        </p:spPr>
      </p:sp>
      <p:sp>
        <p:nvSpPr>
          <p:cNvPr id="17" name="Google Shape;17;p2"/>
          <p:cNvSpPr/>
          <p:nvPr>
            <p:ph idx="5" type="pic"/>
          </p:nvPr>
        </p:nvSpPr>
        <p:spPr>
          <a:xfrm>
            <a:off x="5271025" y="3005450"/>
            <a:ext cx="1118400" cy="16821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8" name="Google Shape;18;p2"/>
          <p:cNvSpPr/>
          <p:nvPr>
            <p:ph idx="6" type="pic"/>
          </p:nvPr>
        </p:nvSpPr>
        <p:spPr>
          <a:xfrm>
            <a:off x="7796850" y="3003650"/>
            <a:ext cx="1118400" cy="1673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9" name="Google Shape;19;p2"/>
          <p:cNvSpPr/>
          <p:nvPr>
            <p:ph idx="7" type="pic"/>
          </p:nvPr>
        </p:nvSpPr>
        <p:spPr>
          <a:xfrm>
            <a:off x="230525" y="3909225"/>
            <a:ext cx="774600" cy="774600"/>
          </a:xfrm>
          <a:prstGeom prst="roundRect">
            <a:avLst>
              <a:gd fmla="val 16696" name="adj"/>
            </a:avLst>
          </a:prstGeom>
          <a:noFill/>
          <a:ln>
            <a:noFill/>
          </a:ln>
        </p:spPr>
      </p:sp>
      <p:sp>
        <p:nvSpPr>
          <p:cNvPr id="20" name="Google Shape;20;p2"/>
          <p:cNvSpPr/>
          <p:nvPr>
            <p:ph idx="8" type="pic"/>
          </p:nvPr>
        </p:nvSpPr>
        <p:spPr>
          <a:xfrm>
            <a:off x="2838375" y="3909225"/>
            <a:ext cx="1368300" cy="774600"/>
          </a:xfrm>
          <a:prstGeom prst="roundRect">
            <a:avLst>
              <a:gd fmla="val 19797" name="adj"/>
            </a:avLst>
          </a:prstGeom>
          <a:noFill/>
          <a:ln>
            <a:noFill/>
          </a:ln>
        </p:spPr>
      </p:sp>
      <p:sp>
        <p:nvSpPr>
          <p:cNvPr id="21" name="Google Shape;21;p2"/>
          <p:cNvSpPr/>
          <p:nvPr>
            <p:ph idx="9" type="pic"/>
          </p:nvPr>
        </p:nvSpPr>
        <p:spPr>
          <a:xfrm>
            <a:off x="6535600" y="3008850"/>
            <a:ext cx="1118400" cy="767700"/>
          </a:xfrm>
          <a:prstGeom prst="roundRect">
            <a:avLst>
              <a:gd fmla="val 20115" name="adj"/>
            </a:avLst>
          </a:prstGeom>
          <a:noFill/>
          <a:ln>
            <a:noFill/>
          </a:ln>
        </p:spPr>
      </p:sp>
      <p:sp>
        <p:nvSpPr>
          <p:cNvPr id="22" name="Google Shape;22;p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 Alt 2">
  <p:cSld name="CUSTOM_4_1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"/>
          <p:cNvSpPr txBox="1"/>
          <p:nvPr>
            <p:ph idx="1" type="body"/>
          </p:nvPr>
        </p:nvSpPr>
        <p:spPr>
          <a:xfrm>
            <a:off x="2857500" y="1803950"/>
            <a:ext cx="3132000" cy="630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49" name="Google Shape;149;p11"/>
          <p:cNvSpPr txBox="1"/>
          <p:nvPr>
            <p:ph idx="2" type="body"/>
          </p:nvPr>
        </p:nvSpPr>
        <p:spPr>
          <a:xfrm>
            <a:off x="232075" y="1803950"/>
            <a:ext cx="2094900" cy="630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50" name="Google Shape;150;p11"/>
          <p:cNvSpPr txBox="1"/>
          <p:nvPr>
            <p:ph idx="3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51" name="Google Shape;151;p11"/>
          <p:cNvSpPr txBox="1"/>
          <p:nvPr>
            <p:ph idx="4" type="subTitle"/>
          </p:nvPr>
        </p:nvSpPr>
        <p:spPr>
          <a:xfrm>
            <a:off x="232075" y="1461175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2" name="Google Shape;152;p11"/>
          <p:cNvSpPr txBox="1"/>
          <p:nvPr>
            <p:ph type="title"/>
          </p:nvPr>
        </p:nvSpPr>
        <p:spPr>
          <a:xfrm>
            <a:off x="228600" y="399332"/>
            <a:ext cx="2834700" cy="6120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3" name="Google Shape;153;p11"/>
          <p:cNvSpPr txBox="1"/>
          <p:nvPr>
            <p:ph idx="5" type="subTitle"/>
          </p:nvPr>
        </p:nvSpPr>
        <p:spPr>
          <a:xfrm>
            <a:off x="235800" y="4357700"/>
            <a:ext cx="10083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4" name="Google Shape;154;p11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55" name="Google Shape;155;p11"/>
          <p:cNvSpPr txBox="1"/>
          <p:nvPr>
            <p:ph idx="6" type="subTitle"/>
          </p:nvPr>
        </p:nvSpPr>
        <p:spPr>
          <a:xfrm>
            <a:off x="232075" y="2526010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6" name="Google Shape;156;p11"/>
          <p:cNvSpPr txBox="1"/>
          <p:nvPr>
            <p:ph idx="7" type="subTitle"/>
          </p:nvPr>
        </p:nvSpPr>
        <p:spPr>
          <a:xfrm>
            <a:off x="232075" y="3993715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57" name="Google Shape;157;p11"/>
          <p:cNvSpPr txBox="1"/>
          <p:nvPr>
            <p:ph idx="8" type="subTitle"/>
          </p:nvPr>
        </p:nvSpPr>
        <p:spPr>
          <a:xfrm>
            <a:off x="1324825" y="4357700"/>
            <a:ext cx="10083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8" name="Google Shape;158;p11"/>
          <p:cNvSpPr txBox="1"/>
          <p:nvPr>
            <p:ph idx="9" type="subTitle"/>
          </p:nvPr>
        </p:nvSpPr>
        <p:spPr>
          <a:xfrm>
            <a:off x="230577" y="287730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59" name="Google Shape;159;p11"/>
          <p:cNvSpPr txBox="1"/>
          <p:nvPr>
            <p:ph idx="13" type="subTitle"/>
          </p:nvPr>
        </p:nvSpPr>
        <p:spPr>
          <a:xfrm>
            <a:off x="230577" y="319595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0" name="Google Shape;160;p11"/>
          <p:cNvSpPr txBox="1"/>
          <p:nvPr>
            <p:ph idx="14" type="subTitle"/>
          </p:nvPr>
        </p:nvSpPr>
        <p:spPr>
          <a:xfrm>
            <a:off x="230577" y="3514375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1" name="Google Shape;161;p11"/>
          <p:cNvSpPr txBox="1"/>
          <p:nvPr>
            <p:ph idx="15" type="subTitle"/>
          </p:nvPr>
        </p:nvSpPr>
        <p:spPr>
          <a:xfrm>
            <a:off x="1330977" y="287730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2" name="Google Shape;162;p11"/>
          <p:cNvSpPr txBox="1"/>
          <p:nvPr>
            <p:ph idx="16" type="subTitle"/>
          </p:nvPr>
        </p:nvSpPr>
        <p:spPr>
          <a:xfrm>
            <a:off x="1330977" y="319595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3" name="Google Shape;163;p11"/>
          <p:cNvSpPr txBox="1"/>
          <p:nvPr>
            <p:ph idx="17" type="subTitle"/>
          </p:nvPr>
        </p:nvSpPr>
        <p:spPr>
          <a:xfrm>
            <a:off x="1330977" y="3514375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4" name="Google Shape;164;p11"/>
          <p:cNvSpPr txBox="1"/>
          <p:nvPr>
            <p:ph idx="18" type="subTitle"/>
          </p:nvPr>
        </p:nvSpPr>
        <p:spPr>
          <a:xfrm>
            <a:off x="2857500" y="1461175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65" name="Google Shape;165;p11"/>
          <p:cNvSpPr txBox="1"/>
          <p:nvPr>
            <p:ph idx="19" type="subTitle"/>
          </p:nvPr>
        </p:nvSpPr>
        <p:spPr>
          <a:xfrm>
            <a:off x="2857500" y="2526271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66" name="Google Shape;166;p11"/>
          <p:cNvSpPr txBox="1"/>
          <p:nvPr>
            <p:ph idx="20" type="subTitle"/>
          </p:nvPr>
        </p:nvSpPr>
        <p:spPr>
          <a:xfrm>
            <a:off x="2857500" y="3992371"/>
            <a:ext cx="21915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67" name="Google Shape;167;p11"/>
          <p:cNvSpPr txBox="1"/>
          <p:nvPr>
            <p:ph idx="21" type="subTitle"/>
          </p:nvPr>
        </p:nvSpPr>
        <p:spPr>
          <a:xfrm>
            <a:off x="2857502" y="287730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8" name="Google Shape;168;p11"/>
          <p:cNvSpPr txBox="1"/>
          <p:nvPr>
            <p:ph idx="22" type="subTitle"/>
          </p:nvPr>
        </p:nvSpPr>
        <p:spPr>
          <a:xfrm>
            <a:off x="2857502" y="3195950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69" name="Google Shape;169;p11"/>
          <p:cNvSpPr txBox="1"/>
          <p:nvPr>
            <p:ph idx="23" type="subTitle"/>
          </p:nvPr>
        </p:nvSpPr>
        <p:spPr>
          <a:xfrm>
            <a:off x="2857502" y="3514375"/>
            <a:ext cx="9960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70" name="Google Shape;170;p11"/>
          <p:cNvSpPr txBox="1"/>
          <p:nvPr>
            <p:ph idx="24" type="subTitle"/>
          </p:nvPr>
        </p:nvSpPr>
        <p:spPr>
          <a:xfrm>
            <a:off x="6231050" y="1461175"/>
            <a:ext cx="26844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71" name="Google Shape;171;p11"/>
          <p:cNvSpPr txBox="1"/>
          <p:nvPr>
            <p:ph idx="25" type="subTitle"/>
          </p:nvPr>
        </p:nvSpPr>
        <p:spPr>
          <a:xfrm>
            <a:off x="6231050" y="3257297"/>
            <a:ext cx="2684400" cy="2463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72" name="Google Shape;172;p11"/>
          <p:cNvSpPr txBox="1"/>
          <p:nvPr>
            <p:ph idx="26" type="subTitle"/>
          </p:nvPr>
        </p:nvSpPr>
        <p:spPr>
          <a:xfrm>
            <a:off x="6231050" y="1803600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73" name="Google Shape;173;p11"/>
          <p:cNvSpPr txBox="1"/>
          <p:nvPr>
            <p:ph idx="27" type="subTitle"/>
          </p:nvPr>
        </p:nvSpPr>
        <p:spPr>
          <a:xfrm>
            <a:off x="6231050" y="2056043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74" name="Google Shape;174;p11"/>
          <p:cNvSpPr txBox="1"/>
          <p:nvPr>
            <p:ph idx="28" type="subTitle"/>
          </p:nvPr>
        </p:nvSpPr>
        <p:spPr>
          <a:xfrm>
            <a:off x="6231050" y="2308487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75" name="Google Shape;175;p11"/>
          <p:cNvSpPr txBox="1"/>
          <p:nvPr>
            <p:ph idx="29" type="subTitle"/>
          </p:nvPr>
        </p:nvSpPr>
        <p:spPr>
          <a:xfrm>
            <a:off x="6231050" y="2560930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76" name="Google Shape;176;p11"/>
          <p:cNvSpPr txBox="1"/>
          <p:nvPr>
            <p:ph idx="30" type="subTitle"/>
          </p:nvPr>
        </p:nvSpPr>
        <p:spPr>
          <a:xfrm>
            <a:off x="6231050" y="2813374"/>
            <a:ext cx="1475700" cy="126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77" name="Google Shape;177;p1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itle only">
  <p:cSld name="BLANK_1_1_1_1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2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0" name="Google Shape;180;p12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1" name="Google Shape;181;p12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2" name="Google Shape;182;p1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ve steps">
  <p:cSld name="BLANK_1_1_1_1_3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85" name="Google Shape;185;p13"/>
          <p:cNvSpPr txBox="1"/>
          <p:nvPr>
            <p:ph idx="2" type="subTitle"/>
          </p:nvPr>
        </p:nvSpPr>
        <p:spPr>
          <a:xfrm>
            <a:off x="333888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86" name="Google Shape;186;p13"/>
          <p:cNvSpPr txBox="1"/>
          <p:nvPr>
            <p:ph idx="3" type="subTitle"/>
          </p:nvPr>
        </p:nvSpPr>
        <p:spPr>
          <a:xfrm>
            <a:off x="2084963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87" name="Google Shape;187;p13"/>
          <p:cNvSpPr txBox="1"/>
          <p:nvPr>
            <p:ph idx="4" type="subTitle"/>
          </p:nvPr>
        </p:nvSpPr>
        <p:spPr>
          <a:xfrm>
            <a:off x="3783713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88" name="Google Shape;188;p13"/>
          <p:cNvSpPr txBox="1"/>
          <p:nvPr>
            <p:ph idx="5" type="subTitle"/>
          </p:nvPr>
        </p:nvSpPr>
        <p:spPr>
          <a:xfrm>
            <a:off x="7521925" y="3130382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Font typeface="Forum"/>
              <a:buNone/>
              <a:defRPr sz="72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Forum"/>
              <a:buNone/>
              <a:defRPr>
                <a:solidFill>
                  <a:schemeClr val="accent4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89" name="Google Shape;189;p13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90" name="Google Shape;190;p13"/>
          <p:cNvSpPr txBox="1"/>
          <p:nvPr>
            <p:ph idx="6" type="subTitle"/>
          </p:nvPr>
        </p:nvSpPr>
        <p:spPr>
          <a:xfrm>
            <a:off x="228600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91" name="Google Shape;191;p13"/>
          <p:cNvSpPr txBox="1"/>
          <p:nvPr>
            <p:ph idx="7" type="subTitle"/>
          </p:nvPr>
        </p:nvSpPr>
        <p:spPr>
          <a:xfrm>
            <a:off x="1979675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92" name="Google Shape;192;p13"/>
          <p:cNvSpPr txBox="1"/>
          <p:nvPr>
            <p:ph idx="8" type="subTitle"/>
          </p:nvPr>
        </p:nvSpPr>
        <p:spPr>
          <a:xfrm>
            <a:off x="3678425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93" name="Google Shape;193;p13"/>
          <p:cNvSpPr txBox="1"/>
          <p:nvPr>
            <p:ph idx="9" type="subTitle"/>
          </p:nvPr>
        </p:nvSpPr>
        <p:spPr>
          <a:xfrm>
            <a:off x="5554425" y="278952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94" name="Google Shape;194;p13"/>
          <p:cNvSpPr txBox="1"/>
          <p:nvPr>
            <p:ph idx="13" type="subTitle"/>
          </p:nvPr>
        </p:nvSpPr>
        <p:spPr>
          <a:xfrm>
            <a:off x="7416625" y="3793273"/>
            <a:ext cx="1498800" cy="89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000"/>
              <a:buFont typeface="DM Sans"/>
              <a:buNone/>
              <a:defRPr sz="10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95" name="Google Shape;195;p13"/>
          <p:cNvSpPr txBox="1"/>
          <p:nvPr>
            <p:ph idx="14" type="subTitle"/>
          </p:nvPr>
        </p:nvSpPr>
        <p:spPr>
          <a:xfrm>
            <a:off x="5659713" y="2324029"/>
            <a:ext cx="1288200" cy="452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Forum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96" name="Google Shape;196;p13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97" name="Google Shape;197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PIs">
  <p:cSld name="CUSTOM_5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00" name="Google Shape;200;p14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01" name="Google Shape;201;p14"/>
          <p:cNvSpPr txBox="1"/>
          <p:nvPr>
            <p:ph idx="2" type="body"/>
          </p:nvPr>
        </p:nvSpPr>
        <p:spPr>
          <a:xfrm>
            <a:off x="232375" y="255705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02" name="Google Shape;202;p14"/>
          <p:cNvSpPr txBox="1"/>
          <p:nvPr>
            <p:ph idx="3" type="subTitle"/>
          </p:nvPr>
        </p:nvSpPr>
        <p:spPr>
          <a:xfrm>
            <a:off x="233650" y="20628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3" name="Google Shape;203;p14"/>
          <p:cNvSpPr txBox="1"/>
          <p:nvPr>
            <p:ph idx="4" type="subTitle"/>
          </p:nvPr>
        </p:nvSpPr>
        <p:spPr>
          <a:xfrm>
            <a:off x="2423700" y="20643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4" name="Google Shape;204;p14"/>
          <p:cNvSpPr txBox="1"/>
          <p:nvPr>
            <p:ph idx="5" type="subTitle"/>
          </p:nvPr>
        </p:nvSpPr>
        <p:spPr>
          <a:xfrm>
            <a:off x="4618800" y="20628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5" name="Google Shape;205;p14"/>
          <p:cNvSpPr txBox="1"/>
          <p:nvPr>
            <p:ph idx="6" type="subTitle"/>
          </p:nvPr>
        </p:nvSpPr>
        <p:spPr>
          <a:xfrm>
            <a:off x="6813900" y="2062800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06" name="Google Shape;206;p14"/>
          <p:cNvSpPr txBox="1"/>
          <p:nvPr>
            <p:ph idx="7" type="body"/>
          </p:nvPr>
        </p:nvSpPr>
        <p:spPr>
          <a:xfrm>
            <a:off x="2423850" y="255705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07" name="Google Shape;207;p14"/>
          <p:cNvSpPr txBox="1"/>
          <p:nvPr>
            <p:ph idx="8" type="body"/>
          </p:nvPr>
        </p:nvSpPr>
        <p:spPr>
          <a:xfrm>
            <a:off x="4615325" y="255300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08" name="Google Shape;208;p14"/>
          <p:cNvSpPr txBox="1"/>
          <p:nvPr>
            <p:ph idx="9" type="body"/>
          </p:nvPr>
        </p:nvSpPr>
        <p:spPr>
          <a:xfrm>
            <a:off x="6806800" y="2553000"/>
            <a:ext cx="2101200" cy="689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09" name="Google Shape;209;p14"/>
          <p:cNvSpPr txBox="1"/>
          <p:nvPr>
            <p:ph idx="13" type="subTitle"/>
          </p:nvPr>
        </p:nvSpPr>
        <p:spPr>
          <a:xfrm>
            <a:off x="433925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0" name="Google Shape;210;p14"/>
          <p:cNvSpPr txBox="1"/>
          <p:nvPr>
            <p:ph idx="14" type="subTitle"/>
          </p:nvPr>
        </p:nvSpPr>
        <p:spPr>
          <a:xfrm>
            <a:off x="433925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1" name="Google Shape;211;p14"/>
          <p:cNvSpPr txBox="1"/>
          <p:nvPr>
            <p:ph idx="15" type="subTitle"/>
          </p:nvPr>
        </p:nvSpPr>
        <p:spPr>
          <a:xfrm>
            <a:off x="433925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2" name="Google Shape;212;p14"/>
          <p:cNvSpPr txBox="1"/>
          <p:nvPr>
            <p:ph idx="16" type="subTitle"/>
          </p:nvPr>
        </p:nvSpPr>
        <p:spPr>
          <a:xfrm>
            <a:off x="2629113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3" name="Google Shape;213;p14"/>
          <p:cNvSpPr txBox="1"/>
          <p:nvPr>
            <p:ph idx="17" type="subTitle"/>
          </p:nvPr>
        </p:nvSpPr>
        <p:spPr>
          <a:xfrm>
            <a:off x="2629113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4" name="Google Shape;214;p14"/>
          <p:cNvSpPr txBox="1"/>
          <p:nvPr>
            <p:ph idx="18" type="subTitle"/>
          </p:nvPr>
        </p:nvSpPr>
        <p:spPr>
          <a:xfrm>
            <a:off x="2629113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5" name="Google Shape;215;p14"/>
          <p:cNvSpPr txBox="1"/>
          <p:nvPr>
            <p:ph idx="19" type="subTitle"/>
          </p:nvPr>
        </p:nvSpPr>
        <p:spPr>
          <a:xfrm>
            <a:off x="4824313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6" name="Google Shape;216;p14"/>
          <p:cNvSpPr txBox="1"/>
          <p:nvPr>
            <p:ph idx="20" type="subTitle"/>
          </p:nvPr>
        </p:nvSpPr>
        <p:spPr>
          <a:xfrm>
            <a:off x="4824313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7" name="Google Shape;217;p14"/>
          <p:cNvSpPr txBox="1"/>
          <p:nvPr>
            <p:ph idx="21" type="subTitle"/>
          </p:nvPr>
        </p:nvSpPr>
        <p:spPr>
          <a:xfrm>
            <a:off x="4824313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8" name="Google Shape;218;p14"/>
          <p:cNvSpPr txBox="1"/>
          <p:nvPr>
            <p:ph idx="22" type="subTitle"/>
          </p:nvPr>
        </p:nvSpPr>
        <p:spPr>
          <a:xfrm>
            <a:off x="7019513" y="3625550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19" name="Google Shape;219;p14"/>
          <p:cNvSpPr txBox="1"/>
          <p:nvPr>
            <p:ph idx="23" type="subTitle"/>
          </p:nvPr>
        </p:nvSpPr>
        <p:spPr>
          <a:xfrm>
            <a:off x="7019513" y="404615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20" name="Google Shape;220;p14"/>
          <p:cNvSpPr txBox="1"/>
          <p:nvPr>
            <p:ph idx="24" type="subTitle"/>
          </p:nvPr>
        </p:nvSpPr>
        <p:spPr>
          <a:xfrm>
            <a:off x="7019513" y="4464013"/>
            <a:ext cx="1896000" cy="1173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21" name="Google Shape;221;p14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22" name="Google Shape;222;p14"/>
          <p:cNvSpPr/>
          <p:nvPr>
            <p:ph idx="25" type="pic"/>
          </p:nvPr>
        </p:nvSpPr>
        <p:spPr>
          <a:xfrm>
            <a:off x="2286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23" name="Google Shape;223;p14"/>
          <p:cNvSpPr/>
          <p:nvPr>
            <p:ph idx="26" type="pic"/>
          </p:nvPr>
        </p:nvSpPr>
        <p:spPr>
          <a:xfrm>
            <a:off x="24237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24" name="Google Shape;224;p14"/>
          <p:cNvSpPr/>
          <p:nvPr>
            <p:ph idx="27" type="pic"/>
          </p:nvPr>
        </p:nvSpPr>
        <p:spPr>
          <a:xfrm>
            <a:off x="46188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25" name="Google Shape;225;p14"/>
          <p:cNvSpPr/>
          <p:nvPr>
            <p:ph idx="28" type="pic"/>
          </p:nvPr>
        </p:nvSpPr>
        <p:spPr>
          <a:xfrm>
            <a:off x="6813900" y="1538225"/>
            <a:ext cx="8715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26" name="Google Shape;226;p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ideas w/ image">
  <p:cSld name="CUSTOM_5_1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5"/>
          <p:cNvSpPr/>
          <p:nvPr>
            <p:ph idx="2" type="pic"/>
          </p:nvPr>
        </p:nvSpPr>
        <p:spPr>
          <a:xfrm>
            <a:off x="3019625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29" name="Google Shape;229;p15"/>
          <p:cNvSpPr/>
          <p:nvPr>
            <p:ph idx="3" type="pic"/>
          </p:nvPr>
        </p:nvSpPr>
        <p:spPr>
          <a:xfrm>
            <a:off x="5213463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30" name="Google Shape;230;p15"/>
          <p:cNvSpPr/>
          <p:nvPr>
            <p:ph idx="4" type="pic"/>
          </p:nvPr>
        </p:nvSpPr>
        <p:spPr>
          <a:xfrm>
            <a:off x="7407313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31" name="Google Shape;231;p15"/>
          <p:cNvSpPr/>
          <p:nvPr>
            <p:ph idx="5" type="pic"/>
          </p:nvPr>
        </p:nvSpPr>
        <p:spPr>
          <a:xfrm>
            <a:off x="827050" y="1353263"/>
            <a:ext cx="914400" cy="4125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232" name="Google Shape;232;p15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33" name="Google Shape;233;p15"/>
          <p:cNvSpPr txBox="1"/>
          <p:nvPr>
            <p:ph idx="6" type="subTitle"/>
          </p:nvPr>
        </p:nvSpPr>
        <p:spPr>
          <a:xfrm>
            <a:off x="23365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34" name="Google Shape;234;p15"/>
          <p:cNvSpPr txBox="1"/>
          <p:nvPr>
            <p:ph idx="7" type="subTitle"/>
          </p:nvPr>
        </p:nvSpPr>
        <p:spPr>
          <a:xfrm>
            <a:off x="242370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35" name="Google Shape;235;p15"/>
          <p:cNvSpPr txBox="1"/>
          <p:nvPr>
            <p:ph idx="8" type="subTitle"/>
          </p:nvPr>
        </p:nvSpPr>
        <p:spPr>
          <a:xfrm>
            <a:off x="461880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36" name="Google Shape;236;p15"/>
          <p:cNvSpPr txBox="1"/>
          <p:nvPr>
            <p:ph idx="9" type="subTitle"/>
          </p:nvPr>
        </p:nvSpPr>
        <p:spPr>
          <a:xfrm>
            <a:off x="6813900" y="1897511"/>
            <a:ext cx="2101200" cy="4524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37" name="Google Shape;237;p15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38" name="Google Shape;238;p15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39" name="Google Shape;239;p15"/>
          <p:cNvSpPr txBox="1"/>
          <p:nvPr>
            <p:ph idx="13" type="subTitle"/>
          </p:nvPr>
        </p:nvSpPr>
        <p:spPr>
          <a:xfrm>
            <a:off x="228600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0" name="Google Shape;240;p15"/>
          <p:cNvSpPr txBox="1"/>
          <p:nvPr>
            <p:ph idx="14" type="subTitle"/>
          </p:nvPr>
        </p:nvSpPr>
        <p:spPr>
          <a:xfrm>
            <a:off x="228600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1" name="Google Shape;241;p15"/>
          <p:cNvSpPr txBox="1"/>
          <p:nvPr>
            <p:ph idx="15" type="subTitle"/>
          </p:nvPr>
        </p:nvSpPr>
        <p:spPr>
          <a:xfrm>
            <a:off x="228600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2" name="Google Shape;242;p15"/>
          <p:cNvSpPr txBox="1"/>
          <p:nvPr>
            <p:ph idx="16" type="subTitle"/>
          </p:nvPr>
        </p:nvSpPr>
        <p:spPr>
          <a:xfrm>
            <a:off x="228600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3" name="Google Shape;243;p15"/>
          <p:cNvSpPr txBox="1"/>
          <p:nvPr>
            <p:ph idx="17" type="subTitle"/>
          </p:nvPr>
        </p:nvSpPr>
        <p:spPr>
          <a:xfrm>
            <a:off x="228600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4" name="Google Shape;244;p15"/>
          <p:cNvSpPr txBox="1"/>
          <p:nvPr>
            <p:ph idx="18" type="subTitle"/>
          </p:nvPr>
        </p:nvSpPr>
        <p:spPr>
          <a:xfrm>
            <a:off x="228600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5" name="Google Shape;245;p15"/>
          <p:cNvSpPr txBox="1"/>
          <p:nvPr>
            <p:ph idx="19" type="subTitle"/>
          </p:nvPr>
        </p:nvSpPr>
        <p:spPr>
          <a:xfrm>
            <a:off x="2423700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6" name="Google Shape;246;p15"/>
          <p:cNvSpPr txBox="1"/>
          <p:nvPr>
            <p:ph idx="20" type="subTitle"/>
          </p:nvPr>
        </p:nvSpPr>
        <p:spPr>
          <a:xfrm>
            <a:off x="2423700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7" name="Google Shape;247;p15"/>
          <p:cNvSpPr txBox="1"/>
          <p:nvPr>
            <p:ph idx="21" type="subTitle"/>
          </p:nvPr>
        </p:nvSpPr>
        <p:spPr>
          <a:xfrm>
            <a:off x="2423700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48" name="Google Shape;248;p15"/>
          <p:cNvSpPr txBox="1"/>
          <p:nvPr>
            <p:ph idx="22" type="subTitle"/>
          </p:nvPr>
        </p:nvSpPr>
        <p:spPr>
          <a:xfrm>
            <a:off x="2423700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49" name="Google Shape;249;p15"/>
          <p:cNvSpPr txBox="1"/>
          <p:nvPr>
            <p:ph idx="23" type="subTitle"/>
          </p:nvPr>
        </p:nvSpPr>
        <p:spPr>
          <a:xfrm>
            <a:off x="2423700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50" name="Google Shape;250;p15"/>
          <p:cNvSpPr txBox="1"/>
          <p:nvPr>
            <p:ph idx="24" type="subTitle"/>
          </p:nvPr>
        </p:nvSpPr>
        <p:spPr>
          <a:xfrm>
            <a:off x="2423700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51" name="Google Shape;251;p15"/>
          <p:cNvSpPr txBox="1"/>
          <p:nvPr>
            <p:ph idx="25" type="subTitle"/>
          </p:nvPr>
        </p:nvSpPr>
        <p:spPr>
          <a:xfrm>
            <a:off x="4618800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52" name="Google Shape;252;p15"/>
          <p:cNvSpPr txBox="1"/>
          <p:nvPr>
            <p:ph idx="26" type="subTitle"/>
          </p:nvPr>
        </p:nvSpPr>
        <p:spPr>
          <a:xfrm>
            <a:off x="4618800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53" name="Google Shape;253;p15"/>
          <p:cNvSpPr txBox="1"/>
          <p:nvPr>
            <p:ph idx="27" type="subTitle"/>
          </p:nvPr>
        </p:nvSpPr>
        <p:spPr>
          <a:xfrm>
            <a:off x="4618800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54" name="Google Shape;254;p15"/>
          <p:cNvSpPr txBox="1"/>
          <p:nvPr>
            <p:ph idx="28" type="subTitle"/>
          </p:nvPr>
        </p:nvSpPr>
        <p:spPr>
          <a:xfrm>
            <a:off x="4618800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55" name="Google Shape;255;p15"/>
          <p:cNvSpPr txBox="1"/>
          <p:nvPr>
            <p:ph idx="29" type="subTitle"/>
          </p:nvPr>
        </p:nvSpPr>
        <p:spPr>
          <a:xfrm>
            <a:off x="4618800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56" name="Google Shape;256;p15"/>
          <p:cNvSpPr txBox="1"/>
          <p:nvPr>
            <p:ph idx="30" type="subTitle"/>
          </p:nvPr>
        </p:nvSpPr>
        <p:spPr>
          <a:xfrm>
            <a:off x="4618800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57" name="Google Shape;257;p15"/>
          <p:cNvSpPr txBox="1"/>
          <p:nvPr>
            <p:ph idx="31" type="subTitle"/>
          </p:nvPr>
        </p:nvSpPr>
        <p:spPr>
          <a:xfrm>
            <a:off x="6815568" y="2481621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58" name="Google Shape;258;p15"/>
          <p:cNvSpPr txBox="1"/>
          <p:nvPr>
            <p:ph idx="32" type="subTitle"/>
          </p:nvPr>
        </p:nvSpPr>
        <p:spPr>
          <a:xfrm>
            <a:off x="6815568" y="3169379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59" name="Google Shape;259;p15"/>
          <p:cNvSpPr txBox="1"/>
          <p:nvPr>
            <p:ph idx="33" type="subTitle"/>
          </p:nvPr>
        </p:nvSpPr>
        <p:spPr>
          <a:xfrm>
            <a:off x="6815568" y="3857113"/>
            <a:ext cx="2101200" cy="117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Medium"/>
              <a:buNone/>
              <a:defRPr sz="1000"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/>
        </p:txBody>
      </p:sp>
      <p:sp>
        <p:nvSpPr>
          <p:cNvPr id="260" name="Google Shape;260;p15"/>
          <p:cNvSpPr txBox="1"/>
          <p:nvPr>
            <p:ph idx="34" type="subTitle"/>
          </p:nvPr>
        </p:nvSpPr>
        <p:spPr>
          <a:xfrm>
            <a:off x="6815568" y="2692825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1" name="Google Shape;261;p15"/>
          <p:cNvSpPr txBox="1"/>
          <p:nvPr>
            <p:ph idx="35" type="subTitle"/>
          </p:nvPr>
        </p:nvSpPr>
        <p:spPr>
          <a:xfrm>
            <a:off x="6815568" y="3380220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2" name="Google Shape;262;p15"/>
          <p:cNvSpPr txBox="1"/>
          <p:nvPr>
            <p:ph idx="36" type="subTitle"/>
          </p:nvPr>
        </p:nvSpPr>
        <p:spPr>
          <a:xfrm>
            <a:off x="6815568" y="4068356"/>
            <a:ext cx="2101200" cy="195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"/>
              <a:buNone/>
              <a:defRPr sz="9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3" name="Google Shape;263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dium title only">
  <p:cSld name="BLANK_1_1_1_1_2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6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66" name="Google Shape;266;p16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67" name="Google Shape;267;p16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68" name="Google Shape;268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statement">
  <p:cSld name="BLANK_1_1_1_1_1_1">
    <p:bg>
      <p:bgPr>
        <a:solidFill>
          <a:schemeClr val="lt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71" name="Google Shape;271;p17"/>
          <p:cNvSpPr/>
          <p:nvPr>
            <p:ph idx="2" type="pic"/>
          </p:nvPr>
        </p:nvSpPr>
        <p:spPr>
          <a:xfrm>
            <a:off x="1407350" y="1446450"/>
            <a:ext cx="1500300" cy="710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272" name="Google Shape;272;p17"/>
          <p:cNvSpPr txBox="1"/>
          <p:nvPr>
            <p:ph type="title"/>
          </p:nvPr>
        </p:nvSpPr>
        <p:spPr>
          <a:xfrm>
            <a:off x="1028550" y="2023325"/>
            <a:ext cx="7180800" cy="8418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sp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Forum"/>
              <a:buNone/>
              <a:defRPr sz="4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73" name="Google Shape;273;p17"/>
          <p:cNvSpPr/>
          <p:nvPr>
            <p:ph idx="3" type="pic"/>
          </p:nvPr>
        </p:nvSpPr>
        <p:spPr>
          <a:xfrm>
            <a:off x="5316900" y="3181200"/>
            <a:ext cx="763800" cy="763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74" name="Google Shape;274;p17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75" name="Google Shape;275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s">
  <p:cSld name="BLANK_1_1_1_1_1_1_2"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8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78" name="Google Shape;278;p18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79" name="Google Shape;279;p18"/>
          <p:cNvSpPr txBox="1"/>
          <p:nvPr>
            <p:ph idx="2" type="subTitle"/>
          </p:nvPr>
        </p:nvSpPr>
        <p:spPr>
          <a:xfrm>
            <a:off x="228675" y="2704139"/>
            <a:ext cx="2834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80" name="Google Shape;280;p18"/>
          <p:cNvSpPr txBox="1"/>
          <p:nvPr>
            <p:ph idx="3" type="body"/>
          </p:nvPr>
        </p:nvSpPr>
        <p:spPr>
          <a:xfrm>
            <a:off x="761025" y="3339980"/>
            <a:ext cx="1770000" cy="877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81" name="Google Shape;281;p18"/>
          <p:cNvSpPr txBox="1"/>
          <p:nvPr>
            <p:ph idx="4" type="subTitle"/>
          </p:nvPr>
        </p:nvSpPr>
        <p:spPr>
          <a:xfrm>
            <a:off x="3154650" y="2704139"/>
            <a:ext cx="2834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82" name="Google Shape;282;p18"/>
          <p:cNvSpPr txBox="1"/>
          <p:nvPr>
            <p:ph idx="5" type="body"/>
          </p:nvPr>
        </p:nvSpPr>
        <p:spPr>
          <a:xfrm>
            <a:off x="3687000" y="3339980"/>
            <a:ext cx="1770000" cy="877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83" name="Google Shape;283;p18"/>
          <p:cNvSpPr txBox="1"/>
          <p:nvPr>
            <p:ph idx="6" type="subTitle"/>
          </p:nvPr>
        </p:nvSpPr>
        <p:spPr>
          <a:xfrm>
            <a:off x="6080625" y="2704139"/>
            <a:ext cx="2834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84" name="Google Shape;284;p18"/>
          <p:cNvSpPr txBox="1"/>
          <p:nvPr>
            <p:ph idx="7" type="body"/>
          </p:nvPr>
        </p:nvSpPr>
        <p:spPr>
          <a:xfrm>
            <a:off x="6612975" y="3339980"/>
            <a:ext cx="1770000" cy="8775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noAutofit/>
          </a:bodyPr>
          <a:lstStyle>
            <a:lvl1pPr indent="-2286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85" name="Google Shape;285;p18"/>
          <p:cNvSpPr txBox="1"/>
          <p:nvPr>
            <p:ph type="title"/>
          </p:nvPr>
        </p:nvSpPr>
        <p:spPr>
          <a:xfrm>
            <a:off x="228600" y="399325"/>
            <a:ext cx="86868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6" name="Google Shape;286;p1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">
  <p:cSld name="CUSTOM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9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89" name="Google Shape;289;p19"/>
          <p:cNvSpPr/>
          <p:nvPr/>
        </p:nvSpPr>
        <p:spPr>
          <a:xfrm>
            <a:off x="0" y="0"/>
            <a:ext cx="2423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290" name="Google Shape;290;p19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291" name="Google Shape;291;p19"/>
          <p:cNvSpPr/>
          <p:nvPr>
            <p:ph idx="2" type="pic"/>
          </p:nvPr>
        </p:nvSpPr>
        <p:spPr>
          <a:xfrm>
            <a:off x="232825" y="457275"/>
            <a:ext cx="1966500" cy="1572900"/>
          </a:xfrm>
          <a:prstGeom prst="roundRect">
            <a:avLst>
              <a:gd fmla="val 20306" name="adj"/>
            </a:avLst>
          </a:prstGeom>
          <a:noFill/>
          <a:ln>
            <a:noFill/>
          </a:ln>
        </p:spPr>
      </p:sp>
      <p:sp>
        <p:nvSpPr>
          <p:cNvPr id="292" name="Google Shape;292;p19"/>
          <p:cNvSpPr txBox="1"/>
          <p:nvPr>
            <p:ph type="title"/>
          </p:nvPr>
        </p:nvSpPr>
        <p:spPr>
          <a:xfrm>
            <a:off x="228600" y="2224382"/>
            <a:ext cx="19665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</a:defRPr>
            </a:lvl1pPr>
            <a:lvl2pPr lvl="1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orum"/>
              <a:buNone/>
              <a:defRPr sz="28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3" name="Google Shape;293;p19"/>
          <p:cNvSpPr txBox="1"/>
          <p:nvPr>
            <p:ph idx="3" type="title"/>
          </p:nvPr>
        </p:nvSpPr>
        <p:spPr>
          <a:xfrm>
            <a:off x="3063300" y="457123"/>
            <a:ext cx="58521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294" name="Google Shape;294;p19"/>
          <p:cNvSpPr txBox="1"/>
          <p:nvPr>
            <p:ph idx="4" type="subTitle"/>
          </p:nvPr>
        </p:nvSpPr>
        <p:spPr>
          <a:xfrm>
            <a:off x="7160650" y="3105434"/>
            <a:ext cx="17547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5" name="Google Shape;295;p19"/>
          <p:cNvSpPr txBox="1"/>
          <p:nvPr>
            <p:ph idx="5" type="body"/>
          </p:nvPr>
        </p:nvSpPr>
        <p:spPr>
          <a:xfrm>
            <a:off x="7160650" y="3664400"/>
            <a:ext cx="1572000" cy="10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296" name="Google Shape;296;p19"/>
          <p:cNvSpPr txBox="1"/>
          <p:nvPr>
            <p:ph idx="6" type="subTitle"/>
          </p:nvPr>
        </p:nvSpPr>
        <p:spPr>
          <a:xfrm>
            <a:off x="5056850" y="3105434"/>
            <a:ext cx="15720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7" name="Google Shape;297;p19"/>
          <p:cNvSpPr txBox="1"/>
          <p:nvPr>
            <p:ph idx="7" type="body"/>
          </p:nvPr>
        </p:nvSpPr>
        <p:spPr>
          <a:xfrm>
            <a:off x="5056850" y="3664400"/>
            <a:ext cx="1572000" cy="10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indent="-2921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298" name="Google Shape;298;p19"/>
          <p:cNvSpPr txBox="1"/>
          <p:nvPr>
            <p:ph idx="8" type="subTitle"/>
          </p:nvPr>
        </p:nvSpPr>
        <p:spPr>
          <a:xfrm>
            <a:off x="3141475" y="3105434"/>
            <a:ext cx="15720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9" name="Google Shape;299;p19"/>
          <p:cNvSpPr txBox="1"/>
          <p:nvPr>
            <p:ph idx="9" type="body"/>
          </p:nvPr>
        </p:nvSpPr>
        <p:spPr>
          <a:xfrm>
            <a:off x="3141475" y="3664400"/>
            <a:ext cx="1572000" cy="10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300" name="Google Shape;300;p19"/>
          <p:cNvSpPr txBox="1"/>
          <p:nvPr>
            <p:ph idx="13" type="subTitle"/>
          </p:nvPr>
        </p:nvSpPr>
        <p:spPr>
          <a:xfrm>
            <a:off x="232825" y="3337900"/>
            <a:ext cx="1966500" cy="1345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1" name="Google Shape;301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ALT 3">
  <p:cSld name="BLANK_1_1_1_1_1_1_1_1_1_1_1">
    <p:bg>
      <p:bgPr>
        <a:solidFill>
          <a:schemeClr val="dk2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04" name="Google Shape;304;p20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05" name="Google Shape;305;p20"/>
          <p:cNvSpPr txBox="1"/>
          <p:nvPr>
            <p:ph idx="2" type="subTitle"/>
          </p:nvPr>
        </p:nvSpPr>
        <p:spPr>
          <a:xfrm>
            <a:off x="6080700" y="455543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06" name="Google Shape;306;p20"/>
          <p:cNvSpPr txBox="1"/>
          <p:nvPr>
            <p:ph type="title"/>
          </p:nvPr>
        </p:nvSpPr>
        <p:spPr>
          <a:xfrm>
            <a:off x="228600" y="372496"/>
            <a:ext cx="3485100" cy="852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1pPr>
            <a:lvl2pPr lvl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07" name="Google Shape;307;p20"/>
          <p:cNvSpPr txBox="1"/>
          <p:nvPr>
            <p:ph idx="3" type="subTitle"/>
          </p:nvPr>
        </p:nvSpPr>
        <p:spPr>
          <a:xfrm>
            <a:off x="6080700" y="1603994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08" name="Google Shape;308;p20"/>
          <p:cNvSpPr txBox="1"/>
          <p:nvPr>
            <p:ph idx="4" type="subTitle"/>
          </p:nvPr>
        </p:nvSpPr>
        <p:spPr>
          <a:xfrm>
            <a:off x="6080700" y="2743467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09" name="Google Shape;309;p20"/>
          <p:cNvSpPr txBox="1"/>
          <p:nvPr>
            <p:ph idx="5" type="subTitle"/>
          </p:nvPr>
        </p:nvSpPr>
        <p:spPr>
          <a:xfrm>
            <a:off x="6080700" y="3943349"/>
            <a:ext cx="3212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10" name="Google Shape;310;p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 ALT 2">
  <p:cSld name="CUSTOM_3_1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4800">
                <a:solidFill>
                  <a:schemeClr val="accent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1" type="subTitle"/>
          </p:nvPr>
        </p:nvSpPr>
        <p:spPr>
          <a:xfrm>
            <a:off x="792675" y="2291175"/>
            <a:ext cx="36429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2" type="subTitle"/>
          </p:nvPr>
        </p:nvSpPr>
        <p:spPr>
          <a:xfrm>
            <a:off x="5089225" y="2291175"/>
            <a:ext cx="38262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3" type="subTitle"/>
          </p:nvPr>
        </p:nvSpPr>
        <p:spPr>
          <a:xfrm>
            <a:off x="2571250" y="3086650"/>
            <a:ext cx="34182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4" type="subTitle"/>
          </p:nvPr>
        </p:nvSpPr>
        <p:spPr>
          <a:xfrm>
            <a:off x="6867700" y="3086650"/>
            <a:ext cx="31029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5" type="subTitle"/>
          </p:nvPr>
        </p:nvSpPr>
        <p:spPr>
          <a:xfrm>
            <a:off x="792675" y="3888950"/>
            <a:ext cx="35235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0" name="Google Shape;30;p3"/>
          <p:cNvSpPr txBox="1"/>
          <p:nvPr>
            <p:ph idx="6" type="subTitle"/>
          </p:nvPr>
        </p:nvSpPr>
        <p:spPr>
          <a:xfrm>
            <a:off x="5089225" y="3888950"/>
            <a:ext cx="3826200" cy="3861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1" name="Google Shape;31;p3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" name="Google Shape;32;p3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3" name="Google Shape;33;p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 ALT 1">
  <p:cSld name="BLANK_1_1_1_1_1_1_1_1_1_1_1_1">
    <p:bg>
      <p:bgPr>
        <a:solidFill>
          <a:schemeClr val="accent1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1"/>
          <p:cNvSpPr/>
          <p:nvPr/>
        </p:nvSpPr>
        <p:spPr>
          <a:xfrm>
            <a:off x="4618950" y="0"/>
            <a:ext cx="45252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313" name="Google Shape;313;p21"/>
          <p:cNvSpPr/>
          <p:nvPr>
            <p:ph idx="2" type="pic"/>
          </p:nvPr>
        </p:nvSpPr>
        <p:spPr>
          <a:xfrm>
            <a:off x="5032050" y="460300"/>
            <a:ext cx="3783900" cy="4223400"/>
          </a:xfrm>
          <a:prstGeom prst="roundRect">
            <a:avLst>
              <a:gd fmla="val 10497" name="adj"/>
            </a:avLst>
          </a:prstGeom>
          <a:noFill/>
          <a:ln>
            <a:noFill/>
          </a:ln>
        </p:spPr>
      </p:sp>
      <p:sp>
        <p:nvSpPr>
          <p:cNvPr id="314" name="Google Shape;314;p21"/>
          <p:cNvSpPr txBox="1"/>
          <p:nvPr>
            <p:ph type="title"/>
          </p:nvPr>
        </p:nvSpPr>
        <p:spPr>
          <a:xfrm>
            <a:off x="228600" y="408042"/>
            <a:ext cx="4029600" cy="299400"/>
          </a:xfrm>
          <a:prstGeom prst="rect">
            <a:avLst/>
          </a:prstGeom>
        </p:spPr>
        <p:txBody>
          <a:bodyPr anchorCtr="0" anchor="t" bIns="0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</a:defRPr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orum"/>
              <a:buNone/>
              <a:defRPr sz="36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15" name="Google Shape;315;p21"/>
          <p:cNvSpPr txBox="1"/>
          <p:nvPr>
            <p:ph idx="1" type="subTitle"/>
          </p:nvPr>
        </p:nvSpPr>
        <p:spPr>
          <a:xfrm>
            <a:off x="811200" y="3337800"/>
            <a:ext cx="2932500" cy="13458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16" name="Google Shape;316;p21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17" name="Google Shape;317;p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ge pink">
  <p:cSld name="CUSTOM_1">
    <p:bg>
      <p:bgPr>
        <a:solidFill>
          <a:schemeClr val="accent1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2"/>
          <p:cNvSpPr txBox="1"/>
          <p:nvPr>
            <p:ph idx="1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0" name="Google Shape;320;p22"/>
          <p:cNvSpPr/>
          <p:nvPr>
            <p:ph idx="2" type="pic"/>
          </p:nvPr>
        </p:nvSpPr>
        <p:spPr>
          <a:xfrm>
            <a:off x="353970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21" name="Google Shape;321;p22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2" name="Google Shape;322;p22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"/>
              <a:buNone/>
              <a:defRPr sz="10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3" name="Google Shape;323;p22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24" name="Google Shape;324;p22"/>
          <p:cNvSpPr/>
          <p:nvPr>
            <p:ph idx="5" type="pic"/>
          </p:nvPr>
        </p:nvSpPr>
        <p:spPr>
          <a:xfrm>
            <a:off x="4471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25" name="Google Shape;325;p22"/>
          <p:cNvSpPr/>
          <p:nvPr>
            <p:ph idx="6" type="pic"/>
          </p:nvPr>
        </p:nvSpPr>
        <p:spPr>
          <a:xfrm>
            <a:off x="66322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26" name="Google Shape;326;p22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"/>
              <a:buNone/>
              <a:defRPr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27" name="Google Shape;327;p22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28" name="Google Shape;328;p2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ge yellow">
  <p:cSld name="CUSTOM_1_1">
    <p:bg>
      <p:bgPr>
        <a:solidFill>
          <a:schemeClr val="accent2"/>
        </a:soli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3"/>
          <p:cNvSpPr/>
          <p:nvPr>
            <p:ph idx="2" type="pic"/>
          </p:nvPr>
        </p:nvSpPr>
        <p:spPr>
          <a:xfrm>
            <a:off x="353970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31" name="Google Shape;331;p23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332" name="Google Shape;332;p23"/>
          <p:cNvSpPr txBox="1"/>
          <p:nvPr>
            <p:ph idx="1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3" name="Google Shape;333;p23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4" name="Google Shape;334;p23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5" name="Google Shape;335;p23"/>
          <p:cNvSpPr/>
          <p:nvPr>
            <p:ph idx="5" type="pic"/>
          </p:nvPr>
        </p:nvSpPr>
        <p:spPr>
          <a:xfrm>
            <a:off x="4471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36" name="Google Shape;336;p23"/>
          <p:cNvSpPr/>
          <p:nvPr>
            <p:ph idx="6" type="pic"/>
          </p:nvPr>
        </p:nvSpPr>
        <p:spPr>
          <a:xfrm>
            <a:off x="66322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37" name="Google Shape;337;p23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38" name="Google Shape;338;p23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39" name="Google Shape;339;p2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ge purple">
  <p:cSld name="CUSTOM_1_1_1">
    <p:bg>
      <p:bgPr>
        <a:solidFill>
          <a:schemeClr val="lt2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4"/>
          <p:cNvSpPr/>
          <p:nvPr>
            <p:ph idx="2" type="pic"/>
          </p:nvPr>
        </p:nvSpPr>
        <p:spPr>
          <a:xfrm>
            <a:off x="353970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42" name="Google Shape;342;p24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343" name="Google Shape;343;p24"/>
          <p:cNvSpPr txBox="1"/>
          <p:nvPr>
            <p:ph idx="1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4" name="Google Shape;344;p24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5" name="Google Shape;345;p24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6" name="Google Shape;346;p24"/>
          <p:cNvSpPr/>
          <p:nvPr>
            <p:ph idx="5" type="pic"/>
          </p:nvPr>
        </p:nvSpPr>
        <p:spPr>
          <a:xfrm>
            <a:off x="4471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47" name="Google Shape;347;p24"/>
          <p:cNvSpPr/>
          <p:nvPr>
            <p:ph idx="6" type="pic"/>
          </p:nvPr>
        </p:nvSpPr>
        <p:spPr>
          <a:xfrm>
            <a:off x="6632250" y="1418775"/>
            <a:ext cx="2064600" cy="2306100"/>
          </a:xfrm>
          <a:prstGeom prst="roundRect">
            <a:avLst>
              <a:gd fmla="val 15772" name="adj"/>
            </a:avLst>
          </a:prstGeom>
          <a:noFill/>
          <a:ln>
            <a:noFill/>
          </a:ln>
        </p:spPr>
      </p:sp>
      <p:sp>
        <p:nvSpPr>
          <p:cNvPr id="348" name="Google Shape;348;p24"/>
          <p:cNvSpPr txBox="1"/>
          <p:nvPr>
            <p:ph idx="7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DM Sans"/>
              <a:buNone/>
              <a:defRPr sz="7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49" name="Google Shape;349;p24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50" name="Google Shape;350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points">
  <p:cSld name="CUSTOM_1_1_1_1"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5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53" name="Google Shape;353;p25"/>
          <p:cNvSpPr txBox="1"/>
          <p:nvPr>
            <p:ph type="title"/>
          </p:nvPr>
        </p:nvSpPr>
        <p:spPr>
          <a:xfrm>
            <a:off x="228600" y="460100"/>
            <a:ext cx="8686800" cy="587700"/>
          </a:xfrm>
          <a:prstGeom prst="rect">
            <a:avLst/>
          </a:prstGeom>
        </p:spPr>
        <p:txBody>
          <a:bodyPr anchorCtr="0" anchor="t" bIns="91425" lIns="91425" spcFirstLastPara="1" rIns="91425" wrap="square" tIns="0">
            <a:sp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800"/>
            </a:lvl9pPr>
          </a:lstStyle>
          <a:p/>
        </p:txBody>
      </p:sp>
      <p:sp>
        <p:nvSpPr>
          <p:cNvPr id="354" name="Google Shape;354;p25"/>
          <p:cNvSpPr txBox="1"/>
          <p:nvPr>
            <p:ph idx="2" type="subTitle"/>
          </p:nvPr>
        </p:nvSpPr>
        <p:spPr>
          <a:xfrm>
            <a:off x="2286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55" name="Google Shape;355;p25"/>
          <p:cNvSpPr txBox="1"/>
          <p:nvPr>
            <p:ph idx="3" type="subTitle"/>
          </p:nvPr>
        </p:nvSpPr>
        <p:spPr>
          <a:xfrm>
            <a:off x="641370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56" name="Google Shape;356;p25"/>
          <p:cNvSpPr txBox="1"/>
          <p:nvPr>
            <p:ph idx="4" type="subTitle"/>
          </p:nvPr>
        </p:nvSpPr>
        <p:spPr>
          <a:xfrm>
            <a:off x="3321150" y="3953475"/>
            <a:ext cx="2501700" cy="73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57" name="Google Shape;357;p25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58" name="Google Shape;358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xt steps">
  <p:cSld name="CUSTOM_7_1_1_1_1_1_1_1_1_1_1_1_1_1_1_1_1_1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6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61" name="Google Shape;361;p26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62" name="Google Shape;362;p26"/>
          <p:cNvSpPr txBox="1"/>
          <p:nvPr>
            <p:ph idx="2" type="subTitle"/>
          </p:nvPr>
        </p:nvSpPr>
        <p:spPr>
          <a:xfrm>
            <a:off x="4328700" y="392448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63" name="Google Shape;363;p26"/>
          <p:cNvSpPr txBox="1"/>
          <p:nvPr>
            <p:ph idx="3" type="subTitle"/>
          </p:nvPr>
        </p:nvSpPr>
        <p:spPr>
          <a:xfrm>
            <a:off x="5987725" y="499551"/>
            <a:ext cx="2926200" cy="624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64" name="Google Shape;364;p26"/>
          <p:cNvSpPr txBox="1"/>
          <p:nvPr>
            <p:ph idx="4" type="subTitle"/>
          </p:nvPr>
        </p:nvSpPr>
        <p:spPr>
          <a:xfrm>
            <a:off x="4328700" y="1620445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65" name="Google Shape;365;p26"/>
          <p:cNvSpPr txBox="1"/>
          <p:nvPr>
            <p:ph idx="5" type="subTitle"/>
          </p:nvPr>
        </p:nvSpPr>
        <p:spPr>
          <a:xfrm>
            <a:off x="5987725" y="1727550"/>
            <a:ext cx="2926200" cy="624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66" name="Google Shape;366;p26"/>
          <p:cNvSpPr txBox="1"/>
          <p:nvPr>
            <p:ph idx="6" type="subTitle"/>
          </p:nvPr>
        </p:nvSpPr>
        <p:spPr>
          <a:xfrm>
            <a:off x="4328700" y="2850106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67" name="Google Shape;367;p26"/>
          <p:cNvSpPr txBox="1"/>
          <p:nvPr>
            <p:ph idx="7" type="subTitle"/>
          </p:nvPr>
        </p:nvSpPr>
        <p:spPr>
          <a:xfrm>
            <a:off x="5987725" y="2957203"/>
            <a:ext cx="2926200" cy="624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68" name="Google Shape;368;p26"/>
          <p:cNvSpPr txBox="1"/>
          <p:nvPr>
            <p:ph idx="8" type="subTitle"/>
          </p:nvPr>
        </p:nvSpPr>
        <p:spPr>
          <a:xfrm>
            <a:off x="4328700" y="4077970"/>
            <a:ext cx="15264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orum"/>
              <a:buNone/>
              <a:defRPr sz="1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69" name="Google Shape;369;p26"/>
          <p:cNvSpPr txBox="1"/>
          <p:nvPr>
            <p:ph idx="9" type="subTitle"/>
          </p:nvPr>
        </p:nvSpPr>
        <p:spPr>
          <a:xfrm>
            <a:off x="5987725" y="4185076"/>
            <a:ext cx="2926200" cy="4986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None/>
              <a:defRPr sz="1000"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70" name="Google Shape;370;p26"/>
          <p:cNvSpPr txBox="1"/>
          <p:nvPr>
            <p:ph type="title"/>
          </p:nvPr>
        </p:nvSpPr>
        <p:spPr>
          <a:xfrm>
            <a:off x="228600" y="460100"/>
            <a:ext cx="2834700" cy="587700"/>
          </a:xfrm>
          <a:prstGeom prst="rect">
            <a:avLst/>
          </a:prstGeom>
        </p:spPr>
        <p:txBody>
          <a:bodyPr anchorCtr="0" anchor="t" bIns="91425" lIns="0" spcFirstLastPara="1" rIns="91425" wrap="square" tIns="0">
            <a:sp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600"/>
            </a:lvl9pPr>
          </a:lstStyle>
          <a:p/>
        </p:txBody>
      </p:sp>
      <p:sp>
        <p:nvSpPr>
          <p:cNvPr id="371" name="Google Shape;371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>
  <p:cSld name="CUSTOM_2">
    <p:bg>
      <p:bgPr>
        <a:solidFill>
          <a:schemeClr val="dk2"/>
        </a:solidFill>
      </p:bgPr>
    </p:bg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7"/>
          <p:cNvSpPr/>
          <p:nvPr/>
        </p:nvSpPr>
        <p:spPr>
          <a:xfrm>
            <a:off x="4618950" y="0"/>
            <a:ext cx="4525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374" name="Google Shape;374;p27"/>
          <p:cNvSpPr txBox="1"/>
          <p:nvPr>
            <p:ph type="title"/>
          </p:nvPr>
        </p:nvSpPr>
        <p:spPr>
          <a:xfrm>
            <a:off x="228600" y="4039700"/>
            <a:ext cx="4296300" cy="644100"/>
          </a:xfrm>
          <a:prstGeom prst="rect">
            <a:avLst/>
          </a:prstGeom>
        </p:spPr>
        <p:txBody>
          <a:bodyPr anchorCtr="0" anchor="b" bIns="0" lIns="0" spcFirstLastPara="1" rIns="91425" wrap="square" tIns="0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1pPr>
            <a:lvl2pPr lvl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2pPr>
            <a:lvl3pPr lvl="2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3pPr>
            <a:lvl4pPr lvl="3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4pPr>
            <a:lvl5pPr lvl="4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5pPr>
            <a:lvl6pPr lvl="5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6pPr>
            <a:lvl7pPr lvl="6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7pPr>
            <a:lvl8pPr lvl="7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8pPr>
            <a:lvl9pPr lvl="8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0"/>
              <a:buFont typeface="Forum"/>
              <a:buNone/>
              <a:defRPr sz="7000"/>
            </a:lvl9pPr>
          </a:lstStyle>
          <a:p/>
        </p:txBody>
      </p:sp>
      <p:sp>
        <p:nvSpPr>
          <p:cNvPr id="375" name="Google Shape;375;p27"/>
          <p:cNvSpPr txBox="1"/>
          <p:nvPr>
            <p:ph idx="1" type="subTitle"/>
          </p:nvPr>
        </p:nvSpPr>
        <p:spPr>
          <a:xfrm>
            <a:off x="4994900" y="457200"/>
            <a:ext cx="3920400" cy="13422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M Sans"/>
              <a:buNone/>
              <a:defRPr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76" name="Google Shape;376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79" name="Google Shape;379;p2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380" name="Google Shape;380;p2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83" name="Google Shape;383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>
  <p:cSld name="Title and body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6" name="Google Shape;386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387" name="Google Shape;387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ALT 2">
  <p:cSld name="BLANK_1">
    <p:bg>
      <p:bgPr>
        <a:solidFill>
          <a:schemeClr val="dk2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"/>
          <p:cNvSpPr txBox="1"/>
          <p:nvPr>
            <p:ph type="title"/>
          </p:nvPr>
        </p:nvSpPr>
        <p:spPr>
          <a:xfrm>
            <a:off x="228600" y="3389761"/>
            <a:ext cx="4704000" cy="1590600"/>
          </a:xfrm>
          <a:prstGeom prst="rect">
            <a:avLst/>
          </a:prstGeom>
        </p:spPr>
        <p:txBody>
          <a:bodyPr anchorCtr="0" anchor="b" bIns="0" lIns="0" spcFirstLastPara="1" rIns="91425" wrap="square" tIns="91425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2pPr>
            <a:lvl3pPr lvl="2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3pPr>
            <a:lvl4pPr lvl="3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4pPr>
            <a:lvl5pPr lvl="4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5pPr>
            <a:lvl6pPr lvl="5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6pPr>
            <a:lvl7pPr lvl="6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7pPr>
            <a:lvl8pPr lvl="7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8pPr>
            <a:lvl9pPr lvl="8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Forum"/>
              <a:buNone/>
              <a:defRPr sz="4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36" name="Google Shape;36;p4"/>
          <p:cNvSpPr txBox="1"/>
          <p:nvPr>
            <p:ph idx="1" type="subTitle"/>
          </p:nvPr>
        </p:nvSpPr>
        <p:spPr>
          <a:xfrm>
            <a:off x="5468675" y="457200"/>
            <a:ext cx="3446700" cy="1342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DM Sans"/>
              <a:buNone/>
              <a:defRPr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37" name="Google Shape;37;p4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8" name="Google Shape;38;p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>
  <p:cSld name="Title and two columns"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0" name="Google Shape;390;p3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1" name="Google Shape;391;p3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2" name="Google Shape;392;p3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5" name="Google Shape;395;p3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 column text"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8" name="Google Shape;398;p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99" name="Google Shape;399;p3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 point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02" name="Google Shape;402;p3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 title and description"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05" name="Google Shape;405;p3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6" name="Google Shape;406;p3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07" name="Google Shape;407;p3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"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</a:lstStyle>
          <a:p/>
        </p:txBody>
      </p:sp>
      <p:sp>
        <p:nvSpPr>
          <p:cNvPr id="410" name="Google Shape;410;p3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 number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13" name="Google Shape;413;p3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algn="ctr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algn="ctr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algn="ctr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14" name="Google Shape;414;p3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3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9"/>
          <p:cNvSpPr txBox="1"/>
          <p:nvPr>
            <p:ph type="title"/>
          </p:nvPr>
        </p:nvSpPr>
        <p:spPr>
          <a:xfrm>
            <a:off x="677325" y="1832775"/>
            <a:ext cx="3217200" cy="148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9" name="Google Shape;419;p39"/>
          <p:cNvSpPr txBox="1"/>
          <p:nvPr>
            <p:ph idx="1" type="subTitle"/>
          </p:nvPr>
        </p:nvSpPr>
        <p:spPr>
          <a:xfrm>
            <a:off x="4406650" y="39375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20" name="Google Shape;420;p39"/>
          <p:cNvSpPr txBox="1"/>
          <p:nvPr>
            <p:ph idx="2" type="subTitle"/>
          </p:nvPr>
        </p:nvSpPr>
        <p:spPr>
          <a:xfrm>
            <a:off x="4406650" y="115170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21" name="Google Shape;421;p39"/>
          <p:cNvSpPr txBox="1"/>
          <p:nvPr>
            <p:ph idx="3" type="subTitle"/>
          </p:nvPr>
        </p:nvSpPr>
        <p:spPr>
          <a:xfrm>
            <a:off x="4406650" y="342557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22" name="Google Shape;422;p39"/>
          <p:cNvSpPr txBox="1"/>
          <p:nvPr>
            <p:ph idx="4" type="subTitle"/>
          </p:nvPr>
        </p:nvSpPr>
        <p:spPr>
          <a:xfrm>
            <a:off x="4406650" y="1909660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23" name="Google Shape;423;p39"/>
          <p:cNvSpPr txBox="1"/>
          <p:nvPr>
            <p:ph idx="5" type="subTitle"/>
          </p:nvPr>
        </p:nvSpPr>
        <p:spPr>
          <a:xfrm>
            <a:off x="4406650" y="418352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24" name="Google Shape;424;p39"/>
          <p:cNvSpPr txBox="1"/>
          <p:nvPr>
            <p:ph idx="6" type="subTitle"/>
          </p:nvPr>
        </p:nvSpPr>
        <p:spPr>
          <a:xfrm>
            <a:off x="4406650" y="2667615"/>
            <a:ext cx="44097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25" name="Google Shape;425;p3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ody and image">
  <p:cSld name="Title, body and image"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8" name="Google Shape;428;p40"/>
          <p:cNvSpPr txBox="1"/>
          <p:nvPr>
            <p:ph idx="1" type="body"/>
          </p:nvPr>
        </p:nvSpPr>
        <p:spPr>
          <a:xfrm>
            <a:off x="311700" y="1152475"/>
            <a:ext cx="4473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29" name="Google Shape;429;p40"/>
          <p:cNvSpPr/>
          <p:nvPr>
            <p:ph idx="2" type="pic"/>
          </p:nvPr>
        </p:nvSpPr>
        <p:spPr>
          <a:xfrm>
            <a:off x="4992024" y="1152775"/>
            <a:ext cx="3840300" cy="3416400"/>
          </a:xfrm>
          <a:prstGeom prst="rect">
            <a:avLst/>
          </a:prstGeom>
          <a:noFill/>
          <a:ln>
            <a:noFill/>
          </a:ln>
        </p:spPr>
      </p:sp>
      <p:sp>
        <p:nvSpPr>
          <p:cNvPr id="430" name="Google Shape;430;p4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ALT 1">
  <p:cSld name="BLANK_1_1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"/>
          <p:cNvSpPr txBox="1"/>
          <p:nvPr>
            <p:ph idx="1" type="body"/>
          </p:nvPr>
        </p:nvSpPr>
        <p:spPr>
          <a:xfrm>
            <a:off x="5482425" y="413676"/>
            <a:ext cx="3446700" cy="143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42" name="Google Shape;42;p5"/>
          <p:cNvSpPr txBox="1"/>
          <p:nvPr>
            <p:ph idx="2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43" name="Google Shape;43;p5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big ideas">
  <p:cSld name="Two big ideas"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1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33" name="Google Shape;433;p41"/>
          <p:cNvSpPr txBox="1"/>
          <p:nvPr>
            <p:ph idx="1" type="body"/>
          </p:nvPr>
        </p:nvSpPr>
        <p:spPr>
          <a:xfrm>
            <a:off x="48315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34" name="Google Shape;434;p41"/>
          <p:cNvSpPr txBox="1"/>
          <p:nvPr>
            <p:ph idx="2" type="body"/>
          </p:nvPr>
        </p:nvSpPr>
        <p:spPr>
          <a:xfrm>
            <a:off x="5048000" y="2237788"/>
            <a:ext cx="36198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35" name="Google Shape;435;p41"/>
          <p:cNvSpPr txBox="1"/>
          <p:nvPr>
            <p:ph idx="3" type="subTitle"/>
          </p:nvPr>
        </p:nvSpPr>
        <p:spPr>
          <a:xfrm>
            <a:off x="48315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36" name="Google Shape;436;p41"/>
          <p:cNvSpPr txBox="1"/>
          <p:nvPr>
            <p:ph idx="4" type="subTitle"/>
          </p:nvPr>
        </p:nvSpPr>
        <p:spPr>
          <a:xfrm>
            <a:off x="5048000" y="1336161"/>
            <a:ext cx="3619800" cy="54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37" name="Google Shape;437;p4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big ideas">
  <p:cSld name="Three big ideas"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2"/>
          <p:cNvSpPr txBox="1"/>
          <p:nvPr>
            <p:ph idx="1" type="body"/>
          </p:nvPr>
        </p:nvSpPr>
        <p:spPr>
          <a:xfrm>
            <a:off x="4831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40" name="Google Shape;440;p42"/>
          <p:cNvSpPr txBox="1"/>
          <p:nvPr>
            <p:ph idx="2" type="body"/>
          </p:nvPr>
        </p:nvSpPr>
        <p:spPr>
          <a:xfrm>
            <a:off x="334772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41" name="Google Shape;441;p42"/>
          <p:cNvSpPr txBox="1"/>
          <p:nvPr>
            <p:ph type="title"/>
          </p:nvPr>
        </p:nvSpPr>
        <p:spPr>
          <a:xfrm>
            <a:off x="483175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42" name="Google Shape;442;p42"/>
          <p:cNvSpPr txBox="1"/>
          <p:nvPr>
            <p:ph idx="3" type="subTitle"/>
          </p:nvPr>
        </p:nvSpPr>
        <p:spPr>
          <a:xfrm>
            <a:off x="4831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43" name="Google Shape;443;p42"/>
          <p:cNvSpPr txBox="1"/>
          <p:nvPr>
            <p:ph idx="4" type="subTitle"/>
          </p:nvPr>
        </p:nvSpPr>
        <p:spPr>
          <a:xfrm>
            <a:off x="334772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44" name="Google Shape;444;p42"/>
          <p:cNvSpPr txBox="1"/>
          <p:nvPr>
            <p:ph idx="5" type="subTitle"/>
          </p:nvPr>
        </p:nvSpPr>
        <p:spPr>
          <a:xfrm>
            <a:off x="6212275" y="1336150"/>
            <a:ext cx="2455500" cy="7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45" name="Google Shape;445;p42"/>
          <p:cNvSpPr txBox="1"/>
          <p:nvPr>
            <p:ph idx="6" type="body"/>
          </p:nvPr>
        </p:nvSpPr>
        <p:spPr>
          <a:xfrm>
            <a:off x="6212275" y="2417500"/>
            <a:ext cx="2455500" cy="237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46" name="Google Shape;446;p4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big ideas">
  <p:cSld name="Four big ideas"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43"/>
          <p:cNvSpPr txBox="1"/>
          <p:nvPr>
            <p:ph idx="1" type="body"/>
          </p:nvPr>
        </p:nvSpPr>
        <p:spPr>
          <a:xfrm>
            <a:off x="366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80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80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80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800"/>
              </a:spcBef>
              <a:spcAft>
                <a:spcPts val="80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49" name="Google Shape;449;p43"/>
          <p:cNvSpPr txBox="1"/>
          <p:nvPr>
            <p:ph idx="2" type="body"/>
          </p:nvPr>
        </p:nvSpPr>
        <p:spPr>
          <a:xfrm>
            <a:off x="4938725" y="1759093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50" name="Google Shape;450;p43"/>
          <p:cNvSpPr txBox="1"/>
          <p:nvPr>
            <p:ph idx="3" type="body"/>
          </p:nvPr>
        </p:nvSpPr>
        <p:spPr>
          <a:xfrm>
            <a:off x="366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51" name="Google Shape;451;p43"/>
          <p:cNvSpPr txBox="1"/>
          <p:nvPr>
            <p:ph idx="4" type="body"/>
          </p:nvPr>
        </p:nvSpPr>
        <p:spPr>
          <a:xfrm>
            <a:off x="4938750" y="3648575"/>
            <a:ext cx="3838500" cy="11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452" name="Google Shape;452;p43"/>
          <p:cNvSpPr txBox="1"/>
          <p:nvPr>
            <p:ph type="title"/>
          </p:nvPr>
        </p:nvSpPr>
        <p:spPr>
          <a:xfrm>
            <a:off x="366750" y="450025"/>
            <a:ext cx="8184600" cy="75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53" name="Google Shape;453;p43"/>
          <p:cNvSpPr txBox="1"/>
          <p:nvPr>
            <p:ph idx="5" type="subTitle"/>
          </p:nvPr>
        </p:nvSpPr>
        <p:spPr>
          <a:xfrm>
            <a:off x="366763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54" name="Google Shape;454;p43"/>
          <p:cNvSpPr txBox="1"/>
          <p:nvPr>
            <p:ph idx="6" type="subTitle"/>
          </p:nvPr>
        </p:nvSpPr>
        <p:spPr>
          <a:xfrm>
            <a:off x="4938738" y="1277907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55" name="Google Shape;455;p43"/>
          <p:cNvSpPr txBox="1"/>
          <p:nvPr>
            <p:ph idx="7" type="subTitle"/>
          </p:nvPr>
        </p:nvSpPr>
        <p:spPr>
          <a:xfrm>
            <a:off x="4938761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56" name="Google Shape;456;p43"/>
          <p:cNvSpPr txBox="1"/>
          <p:nvPr>
            <p:ph idx="8" type="subTitle"/>
          </p:nvPr>
        </p:nvSpPr>
        <p:spPr>
          <a:xfrm>
            <a:off x="366750" y="3167363"/>
            <a:ext cx="3838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457" name="Google Shape;457;p4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0" name="Google Shape;460;p44"/>
          <p:cNvSpPr/>
          <p:nvPr>
            <p:ph idx="2" type="pic"/>
          </p:nvPr>
        </p:nvSpPr>
        <p:spPr>
          <a:xfrm>
            <a:off x="311700" y="1170425"/>
            <a:ext cx="8520600" cy="3492900"/>
          </a:xfrm>
          <a:prstGeom prst="rect">
            <a:avLst/>
          </a:prstGeom>
          <a:noFill/>
          <a:ln>
            <a:noFill/>
          </a:ln>
        </p:spPr>
      </p:sp>
      <p:sp>
        <p:nvSpPr>
          <p:cNvPr id="461" name="Google Shape;461;p4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storyboards">
  <p:cSld name="Two storyboards"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45"/>
          <p:cNvSpPr txBox="1"/>
          <p:nvPr>
            <p:ph idx="1" type="body"/>
          </p:nvPr>
        </p:nvSpPr>
        <p:spPr>
          <a:xfrm>
            <a:off x="311700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64" name="Google Shape;464;p45"/>
          <p:cNvSpPr/>
          <p:nvPr>
            <p:ph idx="2" type="pic"/>
          </p:nvPr>
        </p:nvSpPr>
        <p:spPr>
          <a:xfrm>
            <a:off x="48048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65" name="Google Shape;465;p45"/>
          <p:cNvSpPr/>
          <p:nvPr>
            <p:ph idx="3" type="pic"/>
          </p:nvPr>
        </p:nvSpPr>
        <p:spPr>
          <a:xfrm>
            <a:off x="311725" y="1133300"/>
            <a:ext cx="4027500" cy="2392800"/>
          </a:xfrm>
          <a:prstGeom prst="rect">
            <a:avLst/>
          </a:prstGeom>
          <a:noFill/>
          <a:ln>
            <a:noFill/>
          </a:ln>
        </p:spPr>
      </p:sp>
      <p:sp>
        <p:nvSpPr>
          <p:cNvPr id="466" name="Google Shape;466;p45"/>
          <p:cNvSpPr txBox="1"/>
          <p:nvPr>
            <p:ph idx="4" type="body"/>
          </p:nvPr>
        </p:nvSpPr>
        <p:spPr>
          <a:xfrm>
            <a:off x="4804825" y="4080225"/>
            <a:ext cx="4027500" cy="9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67" name="Google Shape;467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8" name="Google Shape;468;p45"/>
          <p:cNvSpPr txBox="1"/>
          <p:nvPr>
            <p:ph idx="5" type="subTitle"/>
          </p:nvPr>
        </p:nvSpPr>
        <p:spPr>
          <a:xfrm>
            <a:off x="3117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69" name="Google Shape;469;p45"/>
          <p:cNvSpPr txBox="1"/>
          <p:nvPr>
            <p:ph idx="6" type="subTitle"/>
          </p:nvPr>
        </p:nvSpPr>
        <p:spPr>
          <a:xfrm>
            <a:off x="4804825" y="3582900"/>
            <a:ext cx="40275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70" name="Google Shape;470;p4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storyboards">
  <p:cSld name="Three storyboards"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6"/>
          <p:cNvSpPr txBox="1"/>
          <p:nvPr>
            <p:ph idx="1" type="body"/>
          </p:nvPr>
        </p:nvSpPr>
        <p:spPr>
          <a:xfrm>
            <a:off x="31170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8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8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8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800"/>
              </a:spcBef>
              <a:spcAft>
                <a:spcPts val="8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73" name="Google Shape;473;p46"/>
          <p:cNvSpPr/>
          <p:nvPr>
            <p:ph idx="2" type="pic"/>
          </p:nvPr>
        </p:nvSpPr>
        <p:spPr>
          <a:xfrm>
            <a:off x="62052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74" name="Google Shape;474;p46"/>
          <p:cNvSpPr/>
          <p:nvPr>
            <p:ph idx="3" type="pic"/>
          </p:nvPr>
        </p:nvSpPr>
        <p:spPr>
          <a:xfrm>
            <a:off x="311725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75" name="Google Shape;475;p46"/>
          <p:cNvSpPr txBox="1"/>
          <p:nvPr>
            <p:ph idx="4" type="body"/>
          </p:nvPr>
        </p:nvSpPr>
        <p:spPr>
          <a:xfrm>
            <a:off x="6205225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76" name="Google Shape;476;p46"/>
          <p:cNvSpPr/>
          <p:nvPr>
            <p:ph idx="5" type="pic"/>
          </p:nvPr>
        </p:nvSpPr>
        <p:spPr>
          <a:xfrm>
            <a:off x="3255250" y="1128325"/>
            <a:ext cx="2627100" cy="2273100"/>
          </a:xfrm>
          <a:prstGeom prst="rect">
            <a:avLst/>
          </a:prstGeom>
          <a:noFill/>
          <a:ln>
            <a:noFill/>
          </a:ln>
        </p:spPr>
      </p:sp>
      <p:sp>
        <p:nvSpPr>
          <p:cNvPr id="477" name="Google Shape;477;p46"/>
          <p:cNvSpPr txBox="1"/>
          <p:nvPr>
            <p:ph idx="6" type="body"/>
          </p:nvPr>
        </p:nvSpPr>
        <p:spPr>
          <a:xfrm>
            <a:off x="3255250" y="3911700"/>
            <a:ext cx="2627100" cy="101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78" name="Google Shape;478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9" name="Google Shape;479;p46"/>
          <p:cNvSpPr txBox="1"/>
          <p:nvPr>
            <p:ph idx="7" type="subTitle"/>
          </p:nvPr>
        </p:nvSpPr>
        <p:spPr>
          <a:xfrm>
            <a:off x="3117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80" name="Google Shape;480;p46"/>
          <p:cNvSpPr txBox="1"/>
          <p:nvPr>
            <p:ph idx="8" type="subTitle"/>
          </p:nvPr>
        </p:nvSpPr>
        <p:spPr>
          <a:xfrm>
            <a:off x="6205225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81" name="Google Shape;481;p46"/>
          <p:cNvSpPr txBox="1"/>
          <p:nvPr>
            <p:ph idx="9" type="subTitle"/>
          </p:nvPr>
        </p:nvSpPr>
        <p:spPr>
          <a:xfrm>
            <a:off x="3255250" y="3430500"/>
            <a:ext cx="2627100" cy="4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82" name="Google Shape;482;p4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only">
  <p:cSld name="Image only"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47"/>
          <p:cNvSpPr/>
          <p:nvPr>
            <p:ph idx="2" type="pic"/>
          </p:nvPr>
        </p:nvSpPr>
        <p:spPr>
          <a:xfrm>
            <a:off x="311700" y="445025"/>
            <a:ext cx="8520600" cy="4218300"/>
          </a:xfrm>
          <a:prstGeom prst="rect">
            <a:avLst/>
          </a:prstGeom>
          <a:noFill/>
          <a:ln>
            <a:noFill/>
          </a:ln>
        </p:spPr>
      </p:sp>
      <p:sp>
        <p:nvSpPr>
          <p:cNvPr id="485" name="Google Shape;485;p4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grid">
  <p:cSld name="Image grid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8"/>
          <p:cNvSpPr/>
          <p:nvPr>
            <p:ph idx="2" type="pic"/>
          </p:nvPr>
        </p:nvSpPr>
        <p:spPr>
          <a:xfrm>
            <a:off x="338960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88" name="Google Shape;488;p48"/>
          <p:cNvSpPr/>
          <p:nvPr>
            <p:ph idx="3" type="pic"/>
          </p:nvPr>
        </p:nvSpPr>
        <p:spPr>
          <a:xfrm>
            <a:off x="5195935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89" name="Google Shape;489;p48"/>
          <p:cNvSpPr/>
          <p:nvPr>
            <p:ph idx="4" type="pic"/>
          </p:nvPr>
        </p:nvSpPr>
        <p:spPr>
          <a:xfrm>
            <a:off x="7002270" y="118913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0" name="Google Shape;490;p48"/>
          <p:cNvSpPr/>
          <p:nvPr>
            <p:ph idx="5" type="pic"/>
          </p:nvPr>
        </p:nvSpPr>
        <p:spPr>
          <a:xfrm>
            <a:off x="3389588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1" name="Google Shape;491;p48"/>
          <p:cNvSpPr/>
          <p:nvPr>
            <p:ph idx="6" type="pic"/>
          </p:nvPr>
        </p:nvSpPr>
        <p:spPr>
          <a:xfrm>
            <a:off x="5195922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2" name="Google Shape;492;p48"/>
          <p:cNvSpPr/>
          <p:nvPr>
            <p:ph idx="7" type="pic"/>
          </p:nvPr>
        </p:nvSpPr>
        <p:spPr>
          <a:xfrm>
            <a:off x="7002257" y="1804212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3" name="Google Shape;493;p48"/>
          <p:cNvSpPr txBox="1"/>
          <p:nvPr>
            <p:ph type="title"/>
          </p:nvPr>
        </p:nvSpPr>
        <p:spPr>
          <a:xfrm>
            <a:off x="351550" y="445025"/>
            <a:ext cx="2596800" cy="170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4" name="Google Shape;494;p48"/>
          <p:cNvSpPr/>
          <p:nvPr>
            <p:ph idx="8" type="pic"/>
          </p:nvPr>
        </p:nvSpPr>
        <p:spPr>
          <a:xfrm>
            <a:off x="3389588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5" name="Google Shape;495;p48"/>
          <p:cNvSpPr/>
          <p:nvPr>
            <p:ph idx="9" type="pic"/>
          </p:nvPr>
        </p:nvSpPr>
        <p:spPr>
          <a:xfrm>
            <a:off x="5195922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6" name="Google Shape;496;p48"/>
          <p:cNvSpPr/>
          <p:nvPr>
            <p:ph idx="13" type="pic"/>
          </p:nvPr>
        </p:nvSpPr>
        <p:spPr>
          <a:xfrm>
            <a:off x="7002257" y="3489487"/>
            <a:ext cx="1643700" cy="1535100"/>
          </a:xfrm>
          <a:prstGeom prst="rect">
            <a:avLst/>
          </a:prstGeom>
          <a:noFill/>
          <a:ln>
            <a:noFill/>
          </a:ln>
        </p:spPr>
      </p:sp>
      <p:sp>
        <p:nvSpPr>
          <p:cNvPr id="497" name="Google Shape;497;p4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pos="5564">
          <p15:clr>
            <a:srgbClr val="E46962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mall">
  <p:cSld name="BLANK_1_1_4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>
            <p:ph type="title"/>
          </p:nvPr>
        </p:nvSpPr>
        <p:spPr>
          <a:xfrm>
            <a:off x="228600" y="399325"/>
            <a:ext cx="31197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/>
            </a:lvl1pPr>
            <a:lvl2pPr lvl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47" name="Google Shape;47;p6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48" name="Google Shape;48;p6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49" name="Google Shape;49;p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Small">
  <p:cSld name="BLANK_1_1_2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/>
          <p:nvPr>
            <p:ph idx="2" type="pic"/>
          </p:nvPr>
        </p:nvSpPr>
        <p:spPr>
          <a:xfrm>
            <a:off x="228600" y="189525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2" name="Google Shape;52;p7"/>
          <p:cNvSpPr/>
          <p:nvPr>
            <p:ph idx="3" type="pic"/>
          </p:nvPr>
        </p:nvSpPr>
        <p:spPr>
          <a:xfrm>
            <a:off x="2913463" y="189525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3" name="Google Shape;53;p7"/>
          <p:cNvSpPr/>
          <p:nvPr>
            <p:ph idx="4" type="pic"/>
          </p:nvPr>
        </p:nvSpPr>
        <p:spPr>
          <a:xfrm>
            <a:off x="5594838" y="189525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4" name="Google Shape;54;p7"/>
          <p:cNvSpPr/>
          <p:nvPr>
            <p:ph idx="5" type="pic"/>
          </p:nvPr>
        </p:nvSpPr>
        <p:spPr>
          <a:xfrm>
            <a:off x="1340925" y="356360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5" name="Google Shape;55;p7"/>
          <p:cNvSpPr/>
          <p:nvPr>
            <p:ph idx="6" type="pic"/>
          </p:nvPr>
        </p:nvSpPr>
        <p:spPr>
          <a:xfrm>
            <a:off x="4024275" y="356360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6" name="Google Shape;56;p7"/>
          <p:cNvSpPr/>
          <p:nvPr>
            <p:ph idx="7" type="pic"/>
          </p:nvPr>
        </p:nvSpPr>
        <p:spPr>
          <a:xfrm>
            <a:off x="6708900" y="3563600"/>
            <a:ext cx="1118100" cy="1118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57" name="Google Shape;57;p7"/>
          <p:cNvSpPr txBox="1"/>
          <p:nvPr>
            <p:ph idx="1" type="subTitle"/>
          </p:nvPr>
        </p:nvSpPr>
        <p:spPr>
          <a:xfrm>
            <a:off x="1347975" y="2325217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58" name="Google Shape;58;p7"/>
          <p:cNvSpPr txBox="1"/>
          <p:nvPr>
            <p:ph idx="8" type="subTitle"/>
          </p:nvPr>
        </p:nvSpPr>
        <p:spPr>
          <a:xfrm>
            <a:off x="1347975" y="2538374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59" name="Google Shape;59;p7"/>
          <p:cNvSpPr txBox="1"/>
          <p:nvPr>
            <p:ph idx="9" type="subTitle"/>
          </p:nvPr>
        </p:nvSpPr>
        <p:spPr>
          <a:xfrm>
            <a:off x="4029350" y="2538374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60" name="Google Shape;60;p7"/>
          <p:cNvSpPr txBox="1"/>
          <p:nvPr>
            <p:ph idx="13" type="subTitle"/>
          </p:nvPr>
        </p:nvSpPr>
        <p:spPr>
          <a:xfrm>
            <a:off x="6726463" y="2538374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61" name="Google Shape;61;p7"/>
          <p:cNvSpPr txBox="1"/>
          <p:nvPr>
            <p:ph idx="14" type="subTitle"/>
          </p:nvPr>
        </p:nvSpPr>
        <p:spPr>
          <a:xfrm>
            <a:off x="2460300" y="4203499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62" name="Google Shape;62;p7"/>
          <p:cNvSpPr txBox="1"/>
          <p:nvPr>
            <p:ph idx="15" type="subTitle"/>
          </p:nvPr>
        </p:nvSpPr>
        <p:spPr>
          <a:xfrm>
            <a:off x="5143650" y="4203499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Light"/>
              <a:buNone/>
              <a:defRPr sz="900">
                <a:solidFill>
                  <a:schemeClr val="dk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63" name="Google Shape;63;p7"/>
          <p:cNvSpPr txBox="1"/>
          <p:nvPr>
            <p:ph idx="16" type="subTitle"/>
          </p:nvPr>
        </p:nvSpPr>
        <p:spPr>
          <a:xfrm>
            <a:off x="7828275" y="4203499"/>
            <a:ext cx="11157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5" name="Google Shape;65;p7"/>
          <p:cNvSpPr txBox="1"/>
          <p:nvPr>
            <p:ph idx="17" type="subTitle"/>
          </p:nvPr>
        </p:nvSpPr>
        <p:spPr>
          <a:xfrm>
            <a:off x="4026975" y="2325217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6" name="Google Shape;66;p7"/>
          <p:cNvSpPr txBox="1"/>
          <p:nvPr>
            <p:ph idx="18" type="subTitle"/>
          </p:nvPr>
        </p:nvSpPr>
        <p:spPr>
          <a:xfrm>
            <a:off x="6708175" y="2325217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7" name="Google Shape;67;p7"/>
          <p:cNvSpPr txBox="1"/>
          <p:nvPr>
            <p:ph idx="19" type="subTitle"/>
          </p:nvPr>
        </p:nvSpPr>
        <p:spPr>
          <a:xfrm>
            <a:off x="2457750" y="3991542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8" name="Google Shape;68;p7"/>
          <p:cNvSpPr txBox="1"/>
          <p:nvPr>
            <p:ph idx="20" type="subTitle"/>
          </p:nvPr>
        </p:nvSpPr>
        <p:spPr>
          <a:xfrm>
            <a:off x="5142375" y="3991542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1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Forum"/>
              <a:buNone/>
              <a:defRPr sz="1200">
                <a:solidFill>
                  <a:schemeClr val="dk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69" name="Google Shape;69;p7"/>
          <p:cNvSpPr txBox="1"/>
          <p:nvPr>
            <p:ph idx="21" type="subTitle"/>
          </p:nvPr>
        </p:nvSpPr>
        <p:spPr>
          <a:xfrm>
            <a:off x="7825725" y="3991542"/>
            <a:ext cx="1115700" cy="156900"/>
          </a:xfrm>
          <a:prstGeom prst="rect">
            <a:avLst/>
          </a:prstGeom>
        </p:spPr>
        <p:txBody>
          <a:bodyPr anchorCtr="0" anchor="b" bIns="0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orum"/>
              <a:buNone/>
              <a:defRPr sz="12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70" name="Google Shape;70;p7"/>
          <p:cNvSpPr txBox="1"/>
          <p:nvPr>
            <p:ph idx="22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1" name="Google Shape;71;p7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72" name="Google Shape;72;p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Medium">
  <p:cSld name="BLANK_1_1_2_1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8"/>
          <p:cNvSpPr/>
          <p:nvPr>
            <p:ph idx="2" type="pic"/>
          </p:nvPr>
        </p:nvSpPr>
        <p:spPr>
          <a:xfrm>
            <a:off x="228600" y="1512356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75" name="Google Shape;75;p8"/>
          <p:cNvSpPr txBox="1"/>
          <p:nvPr>
            <p:ph idx="1" type="subTitle"/>
          </p:nvPr>
        </p:nvSpPr>
        <p:spPr>
          <a:xfrm>
            <a:off x="1305750" y="2370426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76" name="Google Shape;76;p8"/>
          <p:cNvSpPr txBox="1"/>
          <p:nvPr>
            <p:ph idx="3" type="subTitle"/>
          </p:nvPr>
        </p:nvSpPr>
        <p:spPr>
          <a:xfrm>
            <a:off x="1305750" y="2829850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77" name="Google Shape;77;p8"/>
          <p:cNvSpPr/>
          <p:nvPr>
            <p:ph idx="4" type="pic"/>
          </p:nvPr>
        </p:nvSpPr>
        <p:spPr>
          <a:xfrm>
            <a:off x="228600" y="3173818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78" name="Google Shape;78;p8"/>
          <p:cNvSpPr txBox="1"/>
          <p:nvPr>
            <p:ph idx="5" type="subTitle"/>
          </p:nvPr>
        </p:nvSpPr>
        <p:spPr>
          <a:xfrm>
            <a:off x="1305750" y="4031889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79" name="Google Shape;79;p8"/>
          <p:cNvSpPr txBox="1"/>
          <p:nvPr>
            <p:ph idx="6" type="subTitle"/>
          </p:nvPr>
        </p:nvSpPr>
        <p:spPr>
          <a:xfrm>
            <a:off x="1305750" y="4491312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80" name="Google Shape;80;p8"/>
          <p:cNvSpPr/>
          <p:nvPr>
            <p:ph idx="7" type="pic"/>
          </p:nvPr>
        </p:nvSpPr>
        <p:spPr>
          <a:xfrm>
            <a:off x="3154650" y="1512356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81" name="Google Shape;81;p8"/>
          <p:cNvSpPr txBox="1"/>
          <p:nvPr>
            <p:ph idx="8" type="subTitle"/>
          </p:nvPr>
        </p:nvSpPr>
        <p:spPr>
          <a:xfrm>
            <a:off x="4231800" y="2370426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82" name="Google Shape;82;p8"/>
          <p:cNvSpPr txBox="1"/>
          <p:nvPr>
            <p:ph idx="9" type="subTitle"/>
          </p:nvPr>
        </p:nvSpPr>
        <p:spPr>
          <a:xfrm>
            <a:off x="4231800" y="2829850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83" name="Google Shape;83;p8"/>
          <p:cNvSpPr/>
          <p:nvPr>
            <p:ph idx="13" type="pic"/>
          </p:nvPr>
        </p:nvSpPr>
        <p:spPr>
          <a:xfrm>
            <a:off x="3154650" y="3173818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84" name="Google Shape;84;p8"/>
          <p:cNvSpPr txBox="1"/>
          <p:nvPr>
            <p:ph idx="14" type="subTitle"/>
          </p:nvPr>
        </p:nvSpPr>
        <p:spPr>
          <a:xfrm>
            <a:off x="4231800" y="4031889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85" name="Google Shape;85;p8"/>
          <p:cNvSpPr/>
          <p:nvPr>
            <p:ph idx="15" type="pic"/>
          </p:nvPr>
        </p:nvSpPr>
        <p:spPr>
          <a:xfrm>
            <a:off x="6080700" y="1512356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86" name="Google Shape;86;p8"/>
          <p:cNvSpPr txBox="1"/>
          <p:nvPr>
            <p:ph idx="16" type="subTitle"/>
          </p:nvPr>
        </p:nvSpPr>
        <p:spPr>
          <a:xfrm>
            <a:off x="7157850" y="2370426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87" name="Google Shape;87;p8"/>
          <p:cNvSpPr txBox="1"/>
          <p:nvPr>
            <p:ph idx="17" type="subTitle"/>
          </p:nvPr>
        </p:nvSpPr>
        <p:spPr>
          <a:xfrm>
            <a:off x="7157850" y="2829850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88" name="Google Shape;88;p8"/>
          <p:cNvSpPr/>
          <p:nvPr>
            <p:ph idx="18" type="pic"/>
          </p:nvPr>
        </p:nvSpPr>
        <p:spPr>
          <a:xfrm>
            <a:off x="6080700" y="3173818"/>
            <a:ext cx="1074900" cy="15051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89" name="Google Shape;89;p8"/>
          <p:cNvSpPr txBox="1"/>
          <p:nvPr>
            <p:ph idx="19" type="subTitle"/>
          </p:nvPr>
        </p:nvSpPr>
        <p:spPr>
          <a:xfrm>
            <a:off x="7157850" y="4031889"/>
            <a:ext cx="1615500" cy="46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90" name="Google Shape;90;p8"/>
          <p:cNvSpPr txBox="1"/>
          <p:nvPr>
            <p:ph idx="20" type="subTitle"/>
          </p:nvPr>
        </p:nvSpPr>
        <p:spPr>
          <a:xfrm>
            <a:off x="4250800" y="4491312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91" name="Google Shape;91;p8"/>
          <p:cNvSpPr txBox="1"/>
          <p:nvPr>
            <p:ph idx="21" type="subTitle"/>
          </p:nvPr>
        </p:nvSpPr>
        <p:spPr>
          <a:xfrm>
            <a:off x="7157850" y="4491312"/>
            <a:ext cx="1445400" cy="5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92" name="Google Shape;92;p8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93" name="Google Shape;93;p8"/>
          <p:cNvSpPr txBox="1"/>
          <p:nvPr>
            <p:ph idx="22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94" name="Google Shape;94;p8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5" name="Google Shape;95;p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eet the team Large">
  <p:cSld name="BLANK_1_1_2_1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9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98" name="Google Shape;98;p9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99" name="Google Shape;99;p9"/>
          <p:cNvSpPr txBox="1"/>
          <p:nvPr>
            <p:ph idx="2" type="subTitle"/>
          </p:nvPr>
        </p:nvSpPr>
        <p:spPr>
          <a:xfrm>
            <a:off x="228600" y="3337825"/>
            <a:ext cx="21186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00" name="Google Shape;100;p9"/>
          <p:cNvSpPr txBox="1"/>
          <p:nvPr>
            <p:ph idx="3" type="subTitle"/>
          </p:nvPr>
        </p:nvSpPr>
        <p:spPr>
          <a:xfrm>
            <a:off x="228600" y="3547550"/>
            <a:ext cx="20622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01" name="Google Shape;101;p9"/>
          <p:cNvSpPr/>
          <p:nvPr>
            <p:ph idx="4" type="pic"/>
          </p:nvPr>
        </p:nvSpPr>
        <p:spPr>
          <a:xfrm>
            <a:off x="228600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102" name="Google Shape;102;p9"/>
          <p:cNvSpPr txBox="1"/>
          <p:nvPr>
            <p:ph idx="5" type="body"/>
          </p:nvPr>
        </p:nvSpPr>
        <p:spPr>
          <a:xfrm>
            <a:off x="22860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03" name="Google Shape;103;p9"/>
          <p:cNvSpPr txBox="1"/>
          <p:nvPr>
            <p:ph idx="6" type="subTitle"/>
          </p:nvPr>
        </p:nvSpPr>
        <p:spPr>
          <a:xfrm>
            <a:off x="2423700" y="3337825"/>
            <a:ext cx="21186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04" name="Google Shape;104;p9"/>
          <p:cNvSpPr txBox="1"/>
          <p:nvPr>
            <p:ph idx="7" type="subTitle"/>
          </p:nvPr>
        </p:nvSpPr>
        <p:spPr>
          <a:xfrm>
            <a:off x="2423700" y="3547550"/>
            <a:ext cx="21186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05" name="Google Shape;105;p9"/>
          <p:cNvSpPr/>
          <p:nvPr>
            <p:ph idx="8" type="pic"/>
          </p:nvPr>
        </p:nvSpPr>
        <p:spPr>
          <a:xfrm>
            <a:off x="2423700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106" name="Google Shape;106;p9"/>
          <p:cNvSpPr txBox="1"/>
          <p:nvPr>
            <p:ph idx="9" type="body"/>
          </p:nvPr>
        </p:nvSpPr>
        <p:spPr>
          <a:xfrm>
            <a:off x="242370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07" name="Google Shape;107;p9"/>
          <p:cNvSpPr txBox="1"/>
          <p:nvPr>
            <p:ph idx="13" type="subTitle"/>
          </p:nvPr>
        </p:nvSpPr>
        <p:spPr>
          <a:xfrm>
            <a:off x="4618800" y="3337827"/>
            <a:ext cx="20622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08" name="Google Shape;108;p9"/>
          <p:cNvSpPr txBox="1"/>
          <p:nvPr>
            <p:ph idx="14" type="subTitle"/>
          </p:nvPr>
        </p:nvSpPr>
        <p:spPr>
          <a:xfrm>
            <a:off x="4618800" y="3547550"/>
            <a:ext cx="20622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09" name="Google Shape;109;p9"/>
          <p:cNvSpPr/>
          <p:nvPr>
            <p:ph idx="15" type="pic"/>
          </p:nvPr>
        </p:nvSpPr>
        <p:spPr>
          <a:xfrm>
            <a:off x="4618800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110" name="Google Shape;110;p9"/>
          <p:cNvSpPr txBox="1"/>
          <p:nvPr>
            <p:ph idx="16" type="body"/>
          </p:nvPr>
        </p:nvSpPr>
        <p:spPr>
          <a:xfrm>
            <a:off x="461880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11" name="Google Shape;111;p9"/>
          <p:cNvSpPr txBox="1"/>
          <p:nvPr>
            <p:ph idx="17" type="subTitle"/>
          </p:nvPr>
        </p:nvSpPr>
        <p:spPr>
          <a:xfrm>
            <a:off x="6796750" y="3337800"/>
            <a:ext cx="2118600" cy="345000"/>
          </a:xfrm>
          <a:prstGeom prst="rect">
            <a:avLst/>
          </a:prstGeom>
        </p:spPr>
        <p:txBody>
          <a:bodyPr anchorCtr="0" anchor="b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2" name="Google Shape;112;p9"/>
          <p:cNvSpPr txBox="1"/>
          <p:nvPr>
            <p:ph idx="18" type="subTitle"/>
          </p:nvPr>
        </p:nvSpPr>
        <p:spPr>
          <a:xfrm>
            <a:off x="6796750" y="3547550"/>
            <a:ext cx="2118600" cy="345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DM Sans Light"/>
              <a:buNone/>
              <a:defRPr sz="900">
                <a:solidFill>
                  <a:schemeClr val="accent1"/>
                </a:solidFill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13" name="Google Shape;113;p9"/>
          <p:cNvSpPr/>
          <p:nvPr>
            <p:ph idx="19" type="pic"/>
          </p:nvPr>
        </p:nvSpPr>
        <p:spPr>
          <a:xfrm>
            <a:off x="6796738" y="1457950"/>
            <a:ext cx="1023900" cy="1536300"/>
          </a:xfrm>
          <a:prstGeom prst="roundRect">
            <a:avLst>
              <a:gd fmla="val 17439" name="adj"/>
            </a:avLst>
          </a:prstGeom>
          <a:noFill/>
          <a:ln>
            <a:noFill/>
          </a:ln>
        </p:spPr>
      </p:sp>
      <p:sp>
        <p:nvSpPr>
          <p:cNvPr id="114" name="Google Shape;114;p9"/>
          <p:cNvSpPr txBox="1"/>
          <p:nvPr>
            <p:ph idx="20" type="body"/>
          </p:nvPr>
        </p:nvSpPr>
        <p:spPr>
          <a:xfrm>
            <a:off x="6796750" y="3939125"/>
            <a:ext cx="1785300" cy="744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15" name="Google Shape;115;p9"/>
          <p:cNvSpPr txBox="1"/>
          <p:nvPr>
            <p:ph type="title"/>
          </p:nvPr>
        </p:nvSpPr>
        <p:spPr>
          <a:xfrm>
            <a:off x="228600" y="399325"/>
            <a:ext cx="3531300" cy="6246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orum"/>
              <a:buNone/>
              <a:defRPr sz="36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16" name="Google Shape;116;p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sona Alt 1">
  <p:cSld name="CUSTOM_4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0"/>
          <p:cNvSpPr txBox="1"/>
          <p:nvPr>
            <p:ph idx="1" type="subTitle"/>
          </p:nvPr>
        </p:nvSpPr>
        <p:spPr>
          <a:xfrm>
            <a:off x="228600" y="4891059"/>
            <a:ext cx="1475700" cy="125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00"/>
              <a:buFont typeface="DM Sans"/>
              <a:buNone/>
              <a:defRPr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119" name="Google Shape;119;p10"/>
          <p:cNvSpPr txBox="1"/>
          <p:nvPr>
            <p:ph idx="2" type="body"/>
          </p:nvPr>
        </p:nvSpPr>
        <p:spPr>
          <a:xfrm>
            <a:off x="6231000" y="3124025"/>
            <a:ext cx="2684400" cy="507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20" name="Google Shape;120;p10"/>
          <p:cNvSpPr txBox="1"/>
          <p:nvPr>
            <p:ph idx="3" type="body"/>
          </p:nvPr>
        </p:nvSpPr>
        <p:spPr>
          <a:xfrm>
            <a:off x="6231000" y="4241250"/>
            <a:ext cx="2751300" cy="507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DM Sans"/>
              <a:buChar char="●"/>
              <a:defRPr/>
            </a:lvl1pPr>
            <a:lvl2pPr indent="-292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2pPr>
            <a:lvl3pPr indent="-292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3pPr>
            <a:lvl4pPr indent="-292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4pPr>
            <a:lvl5pPr indent="-292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5pPr>
            <a:lvl6pPr indent="-292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6pPr>
            <a:lvl7pPr indent="-292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/>
            </a:lvl7pPr>
            <a:lvl8pPr indent="-292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/>
            </a:lvl8pPr>
            <a:lvl9pPr indent="-292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/>
            </a:lvl9pPr>
          </a:lstStyle>
          <a:p/>
        </p:txBody>
      </p:sp>
      <p:sp>
        <p:nvSpPr>
          <p:cNvPr id="121" name="Google Shape;121;p10"/>
          <p:cNvSpPr txBox="1"/>
          <p:nvPr>
            <p:ph idx="4" type="subTitle"/>
          </p:nvPr>
        </p:nvSpPr>
        <p:spPr>
          <a:xfrm>
            <a:off x="6231000" y="3897900"/>
            <a:ext cx="2913000" cy="246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2" name="Google Shape;122;p10"/>
          <p:cNvSpPr txBox="1"/>
          <p:nvPr>
            <p:ph idx="5" type="subTitle"/>
          </p:nvPr>
        </p:nvSpPr>
        <p:spPr>
          <a:xfrm>
            <a:off x="6231000" y="2780875"/>
            <a:ext cx="2913000" cy="246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3" name="Google Shape;123;p10"/>
          <p:cNvSpPr txBox="1"/>
          <p:nvPr>
            <p:ph idx="6" type="subTitle"/>
          </p:nvPr>
        </p:nvSpPr>
        <p:spPr>
          <a:xfrm>
            <a:off x="6231000" y="1459700"/>
            <a:ext cx="2913000" cy="2463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4" name="Google Shape;124;p10"/>
          <p:cNvSpPr txBox="1"/>
          <p:nvPr>
            <p:ph idx="7" type="subTitle"/>
          </p:nvPr>
        </p:nvSpPr>
        <p:spPr>
          <a:xfrm>
            <a:off x="2872500" y="3328000"/>
            <a:ext cx="2834700" cy="326400"/>
          </a:xfrm>
          <a:prstGeom prst="rect">
            <a:avLst/>
          </a:prstGeom>
        </p:spPr>
        <p:txBody>
          <a:bodyPr anchorCtr="0" anchor="t" bIns="91425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orum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Forum"/>
              <a:buNone/>
              <a:defRPr>
                <a:solidFill>
                  <a:schemeClr val="accent1"/>
                </a:solidFill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5" name="Google Shape;125;p10"/>
          <p:cNvSpPr txBox="1"/>
          <p:nvPr>
            <p:ph type="title"/>
          </p:nvPr>
        </p:nvSpPr>
        <p:spPr>
          <a:xfrm>
            <a:off x="228600" y="399332"/>
            <a:ext cx="2834700" cy="612000"/>
          </a:xfrm>
          <a:prstGeom prst="rect">
            <a:avLst/>
          </a:prstGeom>
        </p:spPr>
        <p:txBody>
          <a:bodyPr anchorCtr="0" anchor="t" bIns="0" lIns="0" spcFirstLastPara="1" rIns="91425" wrap="square" tIns="91425">
            <a:noAutofit/>
          </a:bodyPr>
          <a:lstStyle>
            <a:lvl1pPr lv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orum"/>
              <a:buNone/>
              <a:defRPr sz="2800"/>
            </a:lvl1pPr>
            <a:lvl2pPr lvl="1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2pPr>
            <a:lvl3pPr lvl="2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3pPr>
            <a:lvl4pPr lvl="3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4pPr>
            <a:lvl5pPr lvl="4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5pPr>
            <a:lvl6pPr lvl="5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6pPr>
            <a:lvl7pPr lvl="6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7pPr>
            <a:lvl8pPr lvl="7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8pPr>
            <a:lvl9pPr lvl="8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Forum"/>
              <a:buNone/>
              <a:defRPr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6" name="Google Shape;126;p10"/>
          <p:cNvSpPr/>
          <p:nvPr>
            <p:ph idx="8" type="pic"/>
          </p:nvPr>
        </p:nvSpPr>
        <p:spPr>
          <a:xfrm>
            <a:off x="228450" y="1459775"/>
            <a:ext cx="2101200" cy="14382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27" name="Google Shape;127;p10"/>
          <p:cNvSpPr txBox="1"/>
          <p:nvPr>
            <p:ph idx="9" type="subTitle"/>
          </p:nvPr>
        </p:nvSpPr>
        <p:spPr>
          <a:xfrm>
            <a:off x="228450" y="305297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8" name="Google Shape;128;p10"/>
          <p:cNvSpPr txBox="1"/>
          <p:nvPr>
            <p:ph idx="13" type="subTitle"/>
          </p:nvPr>
        </p:nvSpPr>
        <p:spPr>
          <a:xfrm>
            <a:off x="228450" y="335037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29" name="Google Shape;129;p10"/>
          <p:cNvSpPr txBox="1"/>
          <p:nvPr>
            <p:ph idx="14" type="subTitle"/>
          </p:nvPr>
        </p:nvSpPr>
        <p:spPr>
          <a:xfrm>
            <a:off x="228450" y="364806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30" name="Google Shape;130;p10"/>
          <p:cNvSpPr txBox="1"/>
          <p:nvPr>
            <p:ph idx="15" type="subTitle"/>
          </p:nvPr>
        </p:nvSpPr>
        <p:spPr>
          <a:xfrm>
            <a:off x="228450" y="3945765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31" name="Google Shape;131;p10"/>
          <p:cNvSpPr txBox="1"/>
          <p:nvPr>
            <p:ph idx="16" type="subTitle"/>
          </p:nvPr>
        </p:nvSpPr>
        <p:spPr>
          <a:xfrm>
            <a:off x="228450" y="4241899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32" name="Google Shape;132;p10"/>
          <p:cNvSpPr txBox="1"/>
          <p:nvPr>
            <p:ph idx="17" type="subTitle"/>
          </p:nvPr>
        </p:nvSpPr>
        <p:spPr>
          <a:xfrm>
            <a:off x="228450" y="4540679"/>
            <a:ext cx="10101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Forum"/>
              <a:buNone/>
              <a:defRPr sz="10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33" name="Google Shape;133;p10"/>
          <p:cNvSpPr txBox="1"/>
          <p:nvPr>
            <p:ph idx="18" type="subTitle"/>
          </p:nvPr>
        </p:nvSpPr>
        <p:spPr>
          <a:xfrm>
            <a:off x="1275750" y="3052380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4" name="Google Shape;134;p10"/>
          <p:cNvSpPr txBox="1"/>
          <p:nvPr>
            <p:ph idx="19" type="subTitle"/>
          </p:nvPr>
        </p:nvSpPr>
        <p:spPr>
          <a:xfrm>
            <a:off x="1275750" y="3349779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5" name="Google Shape;135;p10"/>
          <p:cNvSpPr txBox="1"/>
          <p:nvPr>
            <p:ph idx="20" type="subTitle"/>
          </p:nvPr>
        </p:nvSpPr>
        <p:spPr>
          <a:xfrm>
            <a:off x="1275750" y="3647468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6" name="Google Shape;136;p10"/>
          <p:cNvSpPr txBox="1"/>
          <p:nvPr>
            <p:ph idx="21" type="subTitle"/>
          </p:nvPr>
        </p:nvSpPr>
        <p:spPr>
          <a:xfrm>
            <a:off x="1275750" y="3945167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7" name="Google Shape;137;p10"/>
          <p:cNvSpPr txBox="1"/>
          <p:nvPr>
            <p:ph idx="22" type="subTitle"/>
          </p:nvPr>
        </p:nvSpPr>
        <p:spPr>
          <a:xfrm>
            <a:off x="1275750" y="4241301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8" name="Google Shape;138;p10"/>
          <p:cNvSpPr txBox="1"/>
          <p:nvPr>
            <p:ph idx="23" type="subTitle"/>
          </p:nvPr>
        </p:nvSpPr>
        <p:spPr>
          <a:xfrm>
            <a:off x="1275750" y="4540080"/>
            <a:ext cx="1053900" cy="1173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DM Sans Light"/>
              <a:buNone/>
              <a:defRPr sz="9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39" name="Google Shape;139;p10"/>
          <p:cNvSpPr txBox="1"/>
          <p:nvPr>
            <p:ph idx="24" type="subTitle"/>
          </p:nvPr>
        </p:nvSpPr>
        <p:spPr>
          <a:xfrm>
            <a:off x="2863000" y="1925972"/>
            <a:ext cx="2684400" cy="972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Forum"/>
              <a:buNone/>
              <a:defRPr sz="1800">
                <a:latin typeface="Forum"/>
                <a:ea typeface="Forum"/>
                <a:cs typeface="Forum"/>
                <a:sym typeface="Forum"/>
              </a:defRPr>
            </a:lvl9pPr>
          </a:lstStyle>
          <a:p/>
        </p:txBody>
      </p:sp>
      <p:sp>
        <p:nvSpPr>
          <p:cNvPr id="140" name="Google Shape;140;p10"/>
          <p:cNvSpPr txBox="1"/>
          <p:nvPr>
            <p:ph idx="25" type="subTitle"/>
          </p:nvPr>
        </p:nvSpPr>
        <p:spPr>
          <a:xfrm>
            <a:off x="2863000" y="3668715"/>
            <a:ext cx="2560500" cy="124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1" name="Google Shape;141;p10"/>
          <p:cNvSpPr txBox="1"/>
          <p:nvPr/>
        </p:nvSpPr>
        <p:spPr>
          <a:xfrm>
            <a:off x="8227900" y="4802400"/>
            <a:ext cx="687600" cy="2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700">
                <a:solidFill>
                  <a:schemeClr val="accent4"/>
                </a:solidFill>
                <a:latin typeface="DM Sans"/>
                <a:ea typeface="DM Sans"/>
                <a:cs typeface="DM Sans"/>
                <a:sym typeface="DM Sans"/>
              </a:rPr>
              <a:t>‹#›</a:t>
            </a:fld>
            <a:endParaRPr sz="700">
              <a:solidFill>
                <a:schemeClr val="accent4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2" name="Google Shape;142;p10"/>
          <p:cNvSpPr txBox="1"/>
          <p:nvPr>
            <p:ph idx="26" type="subTitle"/>
          </p:nvPr>
        </p:nvSpPr>
        <p:spPr>
          <a:xfrm>
            <a:off x="6231000" y="1801500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3" name="Google Shape;143;p10"/>
          <p:cNvSpPr txBox="1"/>
          <p:nvPr>
            <p:ph idx="27" type="subTitle"/>
          </p:nvPr>
        </p:nvSpPr>
        <p:spPr>
          <a:xfrm>
            <a:off x="6231000" y="2190625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4" name="Google Shape;144;p10"/>
          <p:cNvSpPr txBox="1"/>
          <p:nvPr>
            <p:ph idx="28" type="subTitle"/>
          </p:nvPr>
        </p:nvSpPr>
        <p:spPr>
          <a:xfrm>
            <a:off x="7597200" y="2190625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5" name="Google Shape;145;p10"/>
          <p:cNvSpPr txBox="1"/>
          <p:nvPr>
            <p:ph idx="29" type="subTitle"/>
          </p:nvPr>
        </p:nvSpPr>
        <p:spPr>
          <a:xfrm>
            <a:off x="7597200" y="1801500"/>
            <a:ext cx="1318200" cy="31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 Light"/>
              <a:buNone/>
              <a:defRPr sz="1000">
                <a:latin typeface="DM Sans Light"/>
                <a:ea typeface="DM Sans Light"/>
                <a:cs typeface="DM Sans Light"/>
                <a:sym typeface="DM Sans Light"/>
              </a:defRPr>
            </a:lvl9pPr>
          </a:lstStyle>
          <a:p/>
        </p:txBody>
      </p:sp>
      <p:sp>
        <p:nvSpPr>
          <p:cNvPr id="146" name="Google Shape;146;p1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46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23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8" Type="http://schemas.openxmlformats.org/officeDocument/2006/relationships/theme" Target="../theme/theme2.xml"/><Relationship Id="rId25" Type="http://schemas.openxmlformats.org/officeDocument/2006/relationships/slideLayout" Target="../slideLayouts/slideLayout25.xml"/><Relationship Id="rId47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228600" y="1452125"/>
            <a:ext cx="5760600" cy="34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292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92100" lvl="1" marL="914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92100" lvl="2" marL="1371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92100" lvl="3" marL="18288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92100" lvl="4" marL="22860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292100" lvl="5" marL="27432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292100" lvl="6" marL="32004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292100" lvl="7" marL="365760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292100" lvl="8" marL="411480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329650" y="511500"/>
            <a:ext cx="6115200" cy="54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Forum"/>
              <a:buNone/>
              <a:defRPr sz="3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2" type="body"/>
          </p:nvPr>
        </p:nvSpPr>
        <p:spPr>
          <a:xfrm>
            <a:off x="4291000" y="1562975"/>
            <a:ext cx="3728400" cy="25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indent="-2921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indent="-2921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indent="-2921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indent="-2921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indent="-2921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indent="-2921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●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indent="-2921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○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indent="-2921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DM Sans"/>
              <a:buChar char="■"/>
              <a:defRPr sz="10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lvl="1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algn="r">
              <a:buNone/>
              <a:defRPr sz="130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5616">
          <p15:clr>
            <a:srgbClr val="E46962"/>
          </p15:clr>
        </p15:guide>
        <p15:guide id="2" pos="144">
          <p15:clr>
            <a:srgbClr val="E46962"/>
          </p15:clr>
        </p15:guide>
        <p15:guide id="3" orient="horz" pos="144">
          <p15:clr>
            <a:srgbClr val="E46962"/>
          </p15:clr>
        </p15:guide>
        <p15:guide id="4" orient="horz" pos="3094">
          <p15:clr>
            <a:srgbClr val="E46962"/>
          </p15:clr>
        </p15:guide>
        <p15:guide id="5" pos="2850">
          <p15:clr>
            <a:srgbClr val="E46962"/>
          </p15:clr>
        </p15:guide>
        <p15:guide id="6" pos="2910">
          <p15:clr>
            <a:srgbClr val="E46962"/>
          </p15:clr>
        </p15:guide>
        <p15:guide id="7" pos="1468">
          <p15:clr>
            <a:srgbClr val="E46962"/>
          </p15:clr>
        </p15:guide>
        <p15:guide id="8" pos="1527">
          <p15:clr>
            <a:srgbClr val="E46962"/>
          </p15:clr>
        </p15:guide>
        <p15:guide id="9" pos="4226">
          <p15:clr>
            <a:srgbClr val="E46962"/>
          </p15:clr>
        </p15:guide>
        <p15:guide id="10" pos="4285">
          <p15:clr>
            <a:srgbClr val="E46962"/>
          </p15:clr>
        </p15:guide>
        <p15:guide id="11" pos="3773">
          <p15:clr>
            <a:srgbClr val="E46962"/>
          </p15:clr>
        </p15:guide>
        <p15:guide id="12" pos="3830">
          <p15:clr>
            <a:srgbClr val="E46962"/>
          </p15:clr>
        </p15:guide>
        <p15:guide id="13" pos="1930">
          <p15:clr>
            <a:srgbClr val="E46962"/>
          </p15:clr>
        </p15:guide>
        <p15:guide id="14" pos="1987">
          <p15:clr>
            <a:srgbClr val="E46962"/>
          </p15:clr>
        </p15:guide>
        <p15:guide id="15" orient="horz" pos="288">
          <p15:clr>
            <a:srgbClr val="E46962"/>
          </p15:clr>
        </p15:guide>
        <p15:guide id="16" orient="horz" pos="2950">
          <p15:clr>
            <a:srgbClr val="E46962"/>
          </p15:clr>
        </p15:guide>
        <p15:guide id="17" orient="horz" pos="1135">
          <p15:clr>
            <a:srgbClr val="E46962"/>
          </p15:clr>
        </p15:guide>
        <p15:guide id="18" orient="horz" pos="1194">
          <p15:clr>
            <a:srgbClr val="E46962"/>
          </p15:clr>
        </p15:guide>
        <p15:guide id="19" orient="horz" pos="2043">
          <p15:clr>
            <a:srgbClr val="E46962"/>
          </p15:clr>
        </p15:guide>
        <p15:guide id="20" orient="horz" pos="2103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9"/>
          <p:cNvSpPr txBox="1"/>
          <p:nvPr>
            <p:ph idx="2" type="subTitle"/>
          </p:nvPr>
        </p:nvSpPr>
        <p:spPr>
          <a:xfrm>
            <a:off x="5342175" y="412725"/>
            <a:ext cx="836400" cy="4653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SEE</a:t>
            </a:r>
            <a:endParaRPr sz="4000"/>
          </a:p>
        </p:txBody>
      </p:sp>
      <p:sp>
        <p:nvSpPr>
          <p:cNvPr id="503" name="Google Shape;503;p49"/>
          <p:cNvSpPr txBox="1"/>
          <p:nvPr>
            <p:ph type="title"/>
          </p:nvPr>
        </p:nvSpPr>
        <p:spPr>
          <a:xfrm>
            <a:off x="306401" y="372500"/>
            <a:ext cx="4296600" cy="852900"/>
          </a:xfrm>
          <a:prstGeom prst="rect">
            <a:avLst/>
          </a:prstGeom>
        </p:spPr>
        <p:txBody>
          <a:bodyPr anchorCtr="0" anchor="t" bIns="0" lIns="0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GIVE </a:t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US THE BALLOT</a:t>
            </a:r>
            <a:r>
              <a:rPr lang="en">
                <a:solidFill>
                  <a:srgbClr val="FF0000"/>
                </a:solidFill>
              </a:rPr>
              <a:t>: </a:t>
            </a:r>
            <a:r>
              <a:rPr lang="en">
                <a:solidFill>
                  <a:srgbClr val="0000FF"/>
                </a:solidFill>
              </a:rPr>
              <a:t>PRIMARY SOURCE </a:t>
            </a:r>
            <a:r>
              <a:rPr lang="en">
                <a:solidFill>
                  <a:srgbClr val="0000FF"/>
                </a:solidFill>
              </a:rPr>
              <a:t>ANALYSIS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504" name="Google Shape;504;p49"/>
          <p:cNvSpPr txBox="1"/>
          <p:nvPr>
            <p:ph idx="3" type="subTitle"/>
          </p:nvPr>
        </p:nvSpPr>
        <p:spPr>
          <a:xfrm>
            <a:off x="5294550" y="1765888"/>
            <a:ext cx="15723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THINK 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505" name="Google Shape;505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8197" y="4683725"/>
            <a:ext cx="2061203" cy="3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49"/>
          <p:cNvSpPr/>
          <p:nvPr/>
        </p:nvSpPr>
        <p:spPr>
          <a:xfrm flipH="1">
            <a:off x="4618938" y="457192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1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07" name="Google Shape;507;p49"/>
          <p:cNvSpPr/>
          <p:nvPr/>
        </p:nvSpPr>
        <p:spPr>
          <a:xfrm flipH="1">
            <a:off x="4618958" y="1850542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2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08" name="Google Shape;508;p49"/>
          <p:cNvSpPr/>
          <p:nvPr/>
        </p:nvSpPr>
        <p:spPr>
          <a:xfrm flipH="1">
            <a:off x="4618958" y="3337804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3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09" name="Google Shape;509;p49"/>
          <p:cNvSpPr txBox="1"/>
          <p:nvPr>
            <p:ph idx="2" type="subTitle"/>
          </p:nvPr>
        </p:nvSpPr>
        <p:spPr>
          <a:xfrm>
            <a:off x="5294544" y="3337788"/>
            <a:ext cx="20613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WONDER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50"/>
          <p:cNvSpPr txBox="1"/>
          <p:nvPr>
            <p:ph idx="2" type="subTitle"/>
          </p:nvPr>
        </p:nvSpPr>
        <p:spPr>
          <a:xfrm>
            <a:off x="5285413" y="127047"/>
            <a:ext cx="41985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SEE: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details stand out to you?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people, objects, or symbols do you notice?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words or phrases are most noticeable?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sp>
        <p:nvSpPr>
          <p:cNvPr id="515" name="Google Shape;515;p50"/>
          <p:cNvSpPr txBox="1"/>
          <p:nvPr>
            <p:ph idx="3" type="subTitle"/>
          </p:nvPr>
        </p:nvSpPr>
        <p:spPr>
          <a:xfrm>
            <a:off x="5285413" y="1608604"/>
            <a:ext cx="41985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THINK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might this tell us about the time period?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do you think this source was created?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might d</a:t>
            </a: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ifferent people view this differently?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 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sp>
        <p:nvSpPr>
          <p:cNvPr id="516" name="Google Shape;516;p50"/>
          <p:cNvSpPr txBox="1"/>
          <p:nvPr>
            <p:ph idx="4" type="subTitle"/>
          </p:nvPr>
        </p:nvSpPr>
        <p:spPr>
          <a:xfrm>
            <a:off x="5285413" y="2951998"/>
            <a:ext cx="41985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WONDER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questions does this source raise?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is missing that you want to know more about?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 created this and why?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happened before or after this moment?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517" name="Google Shape;517;p50" title="503953_b01_f02_0098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2446" y="152397"/>
            <a:ext cx="2539325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8197" y="4683725"/>
            <a:ext cx="2061203" cy="3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50"/>
          <p:cNvSpPr/>
          <p:nvPr/>
        </p:nvSpPr>
        <p:spPr>
          <a:xfrm flipH="1">
            <a:off x="4548405" y="232442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1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20" name="Google Shape;520;p50"/>
          <p:cNvSpPr/>
          <p:nvPr/>
        </p:nvSpPr>
        <p:spPr>
          <a:xfrm flipH="1">
            <a:off x="4557049" y="1989517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2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21" name="Google Shape;521;p50"/>
          <p:cNvSpPr/>
          <p:nvPr/>
        </p:nvSpPr>
        <p:spPr>
          <a:xfrm flipH="1">
            <a:off x="4557049" y="3626554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3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1"/>
          <p:cNvSpPr/>
          <p:nvPr/>
        </p:nvSpPr>
        <p:spPr>
          <a:xfrm flipH="1">
            <a:off x="4548405" y="232442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1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27" name="Google Shape;527;p51"/>
          <p:cNvSpPr/>
          <p:nvPr/>
        </p:nvSpPr>
        <p:spPr>
          <a:xfrm flipH="1">
            <a:off x="4557049" y="3626554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3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sp>
        <p:nvSpPr>
          <p:cNvPr id="528" name="Google Shape;528;p51"/>
          <p:cNvSpPr/>
          <p:nvPr/>
        </p:nvSpPr>
        <p:spPr>
          <a:xfrm flipH="1">
            <a:off x="4557049" y="1989517"/>
            <a:ext cx="544200" cy="625200"/>
          </a:xfrm>
          <a:prstGeom prst="roundRect">
            <a:avLst>
              <a:gd fmla="val 19978" name="adj"/>
            </a:avLst>
          </a:prstGeom>
          <a:solidFill>
            <a:srgbClr val="F4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300"/>
              </a:spcAft>
              <a:buNone/>
            </a:pPr>
            <a:r>
              <a:rPr lang="en" sz="4000">
                <a:solidFill>
                  <a:schemeClr val="lt1"/>
                </a:solidFill>
                <a:latin typeface="Forum"/>
                <a:ea typeface="Forum"/>
                <a:cs typeface="Forum"/>
                <a:sym typeface="Forum"/>
              </a:rPr>
              <a:t>2</a:t>
            </a:r>
            <a:endParaRPr sz="4000">
              <a:solidFill>
                <a:schemeClr val="lt1"/>
              </a:solidFill>
              <a:latin typeface="Forum"/>
              <a:ea typeface="Forum"/>
              <a:cs typeface="Forum"/>
              <a:sym typeface="Forum"/>
            </a:endParaRPr>
          </a:p>
        </p:txBody>
      </p:sp>
      <p:pic>
        <p:nvPicPr>
          <p:cNvPr id="529" name="Google Shape;52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218" y="73627"/>
            <a:ext cx="4201605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51"/>
          <p:cNvSpPr txBox="1"/>
          <p:nvPr>
            <p:ph idx="2" type="subTitle"/>
          </p:nvPr>
        </p:nvSpPr>
        <p:spPr>
          <a:xfrm>
            <a:off x="5285413" y="127047"/>
            <a:ext cx="41985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SEE: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details stand out to you?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people, objects, or symbols do you notice?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words or phrases are most noticeable?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sp>
        <p:nvSpPr>
          <p:cNvPr id="531" name="Google Shape;531;p51"/>
          <p:cNvSpPr txBox="1"/>
          <p:nvPr>
            <p:ph idx="3" type="subTitle"/>
          </p:nvPr>
        </p:nvSpPr>
        <p:spPr>
          <a:xfrm>
            <a:off x="5285413" y="1608604"/>
            <a:ext cx="41985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THINK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might this tell us about the time period?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do you think this source was created?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might different people view this differently?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 </a:t>
            </a:r>
            <a:endParaRPr sz="4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sp>
        <p:nvSpPr>
          <p:cNvPr id="532" name="Google Shape;532;p51"/>
          <p:cNvSpPr txBox="1"/>
          <p:nvPr>
            <p:ph idx="4" type="subTitle"/>
          </p:nvPr>
        </p:nvSpPr>
        <p:spPr>
          <a:xfrm>
            <a:off x="5285413" y="2951998"/>
            <a:ext cx="4198500" cy="3858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WONDER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questions does this source raise?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is missing that you want to know more about?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Who created this and why?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happened before or after this moment?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</p:txBody>
      </p:sp>
      <p:pic>
        <p:nvPicPr>
          <p:cNvPr id="533" name="Google Shape;53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8197" y="4683725"/>
            <a:ext cx="2061203" cy="38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arketing Plan Presentation [Style 2]">
  <a:themeElements>
    <a:clrScheme name="Simple Light">
      <a:dk1>
        <a:srgbClr val="F9F9F9"/>
      </a:dk1>
      <a:lt1>
        <a:srgbClr val="101010"/>
      </a:lt1>
      <a:dk2>
        <a:srgbClr val="E6E8FF"/>
      </a:dk2>
      <a:lt2>
        <a:srgbClr val="C6B9F1"/>
      </a:lt2>
      <a:accent1>
        <a:srgbClr val="E11444"/>
      </a:accent1>
      <a:accent2>
        <a:srgbClr val="FCE82E"/>
      </a:accent2>
      <a:accent3>
        <a:srgbClr val="FFE6D4"/>
      </a:accent3>
      <a:accent4>
        <a:srgbClr val="4E4E4E"/>
      </a:accent4>
      <a:accent5>
        <a:srgbClr val="93A2A2"/>
      </a:accent5>
      <a:accent6>
        <a:srgbClr val="B7B7B7"/>
      </a:accent6>
      <a:hlink>
        <a:srgbClr val="F96E0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