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y="13716000" cx="24384000"/>
  <p:notesSz cx="6858000" cy="9144000"/>
  <p:embeddedFontLst>
    <p:embeddedFont>
      <p:font typeface="Play"/>
      <p:regular r:id="rId38"/>
      <p:bold r:id="rId39"/>
    </p:embeddedFont>
    <p:embeddedFont>
      <p:font typeface="Helvetica Neue"/>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4" roundtripDataSignature="AMtx7mgBgZtCEkz3fEMJZEOwLfi07DQj2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HelveticaNeue-regular.fntdata"/><Relationship Id="rId20" Type="http://schemas.openxmlformats.org/officeDocument/2006/relationships/slide" Target="slides/slide16.xml"/><Relationship Id="rId42" Type="http://schemas.openxmlformats.org/officeDocument/2006/relationships/font" Target="fonts/HelveticaNeue-italic.fntdata"/><Relationship Id="rId41" Type="http://schemas.openxmlformats.org/officeDocument/2006/relationships/font" Target="fonts/HelveticaNeue-bold.fntdata"/><Relationship Id="rId22" Type="http://schemas.openxmlformats.org/officeDocument/2006/relationships/slide" Target="slides/slide18.xml"/><Relationship Id="rId44" Type="http://customschemas.google.com/relationships/presentationmetadata" Target="metadata"/><Relationship Id="rId21" Type="http://schemas.openxmlformats.org/officeDocument/2006/relationships/slide" Target="slides/slide17.xml"/><Relationship Id="rId43" Type="http://schemas.openxmlformats.org/officeDocument/2006/relationships/font" Target="fonts/HelveticaNeue-boldItalic.fntdata"/><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font" Target="fonts/Play-bold.fntdata"/><Relationship Id="rId16" Type="http://schemas.openxmlformats.org/officeDocument/2006/relationships/slide" Target="slides/slide12.xml"/><Relationship Id="rId38" Type="http://schemas.openxmlformats.org/officeDocument/2006/relationships/font" Target="fonts/Play-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975d9e07f2_1_1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g3975d9e07f2_1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975d9e07f2_1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3975d9e07f2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975d9e07f2_1_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g3975d9e07f2_1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975d9e07f2_1_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g3975d9e07f2_1_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7" name="Google Shape;307;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975d9e07f2_1_3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4" name="Google Shape;314;g3975d9e07f2_1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975d9e07f2_1_3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g3975d9e07f2_1_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1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975d9e07f2_1_4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g3975d9e07f2_1_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975d9e07f2_1_5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g3975d9e07f2_1_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2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3975d9e07f2_1_6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0" name="Google Shape;370;g3975d9e07f2_1_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975d9e07f2_1_6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g3975d9e07f2_1_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975d9e07f2_1_7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g3975d9e07f2_1_7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1" name="Google Shape;391;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11" name="Shape 11"/>
        <p:cNvGrpSpPr/>
        <p:nvPr/>
      </p:nvGrpSpPr>
      <p:grpSpPr>
        <a:xfrm>
          <a:off x="0" y="0"/>
          <a:ext cx="0" cy="0"/>
          <a:chOff x="0" y="0"/>
          <a:chExt cx="0" cy="0"/>
        </a:xfrm>
      </p:grpSpPr>
      <p:sp>
        <p:nvSpPr>
          <p:cNvPr id="12" name="Google Shape;12;p25"/>
          <p:cNvSpPr txBox="1"/>
          <p:nvPr>
            <p:ph idx="1"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3" name="Google Shape;13;p25"/>
          <p:cNvSpPr txBox="1"/>
          <p:nvPr>
            <p:ph idx="2"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4" name="Google Shape;14;p25"/>
          <p:cNvSpPr txBox="1"/>
          <p:nvPr>
            <p:ph type="title"/>
          </p:nvPr>
        </p:nvSpPr>
        <p:spPr>
          <a:xfrm>
            <a:off x="825500" y="304800"/>
            <a:ext cx="21971100" cy="3048000"/>
          </a:xfrm>
          <a:prstGeom prst="rect">
            <a:avLst/>
          </a:prstGeom>
          <a:noFill/>
          <a:ln>
            <a:noFill/>
          </a:ln>
        </p:spPr>
        <p:txBody>
          <a:bodyPr anchorCtr="0" anchor="b" bIns="50800" lIns="50800" spcFirstLastPara="1" rIns="50800" wrap="square" tIns="50800">
            <a:normAutofit/>
          </a:bodyPr>
          <a:lstStyle>
            <a:lvl1pPr lvl="0" algn="l">
              <a:lnSpc>
                <a:spcPct val="80000"/>
              </a:lnSpc>
              <a:spcBef>
                <a:spcPts val="0"/>
              </a:spcBef>
              <a:spcAft>
                <a:spcPts val="0"/>
              </a:spcAft>
              <a:buClr>
                <a:srgbClr val="DBD7BC"/>
              </a:buClr>
              <a:buSzPts val="1800"/>
              <a:buNone/>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15" name="Google Shape;15;p25"/>
          <p:cNvSpPr txBox="1"/>
          <p:nvPr>
            <p:ph idx="12" type="sldNum"/>
          </p:nvPr>
        </p:nvSpPr>
        <p:spPr>
          <a:xfrm>
            <a:off x="23228300" y="12509499"/>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mp; Multi-image" showMasterSp="0">
  <p:cSld name="Title, Text &amp; Multi-image">
    <p:bg>
      <p:bgPr>
        <a:solidFill>
          <a:srgbClr val="DBD7BC"/>
        </a:solidFill>
      </p:bgPr>
    </p:bg>
    <p:spTree>
      <p:nvGrpSpPr>
        <p:cNvPr id="85" name="Shape 85"/>
        <p:cNvGrpSpPr/>
        <p:nvPr/>
      </p:nvGrpSpPr>
      <p:grpSpPr>
        <a:xfrm>
          <a:off x="0" y="0"/>
          <a:ext cx="0" cy="0"/>
          <a:chOff x="0" y="0"/>
          <a:chExt cx="0" cy="0"/>
        </a:xfrm>
      </p:grpSpPr>
      <p:sp>
        <p:nvSpPr>
          <p:cNvPr id="86" name="Google Shape;86;p34"/>
          <p:cNvSpPr/>
          <p:nvPr>
            <p:ph idx="2" type="pic"/>
          </p:nvPr>
        </p:nvSpPr>
        <p:spPr>
          <a:xfrm>
            <a:off x="10404739" y="1861619"/>
            <a:ext cx="7368300" cy="11052300"/>
          </a:xfrm>
          <a:prstGeom prst="rect">
            <a:avLst/>
          </a:prstGeom>
          <a:noFill/>
          <a:ln>
            <a:noFill/>
          </a:ln>
        </p:spPr>
      </p:sp>
      <p:sp>
        <p:nvSpPr>
          <p:cNvPr id="87" name="Google Shape;87;p34"/>
          <p:cNvSpPr/>
          <p:nvPr>
            <p:ph idx="3" type="pic"/>
          </p:nvPr>
        </p:nvSpPr>
        <p:spPr>
          <a:xfrm>
            <a:off x="16941800" y="912680"/>
            <a:ext cx="10275300" cy="6871500"/>
          </a:xfrm>
          <a:prstGeom prst="rect">
            <a:avLst/>
          </a:prstGeom>
          <a:noFill/>
          <a:ln>
            <a:noFill/>
          </a:ln>
        </p:spPr>
      </p:sp>
      <p:sp>
        <p:nvSpPr>
          <p:cNvPr id="88" name="Google Shape;88;p34"/>
          <p:cNvSpPr txBox="1"/>
          <p:nvPr>
            <p:ph idx="1" type="body"/>
          </p:nvPr>
        </p:nvSpPr>
        <p:spPr>
          <a:xfrm>
            <a:off x="920749" y="3937000"/>
            <a:ext cx="8394000" cy="78660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1pPr>
            <a:lvl2pPr indent="-228600" lvl="1" marL="9144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2pPr>
            <a:lvl3pPr indent="-228600" lvl="2" marL="13716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3pPr>
            <a:lvl4pPr indent="-228600" lvl="3" marL="18288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4pPr>
            <a:lvl5pPr indent="-228600" lvl="4" marL="22860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89" name="Google Shape;89;p34"/>
          <p:cNvSpPr txBox="1"/>
          <p:nvPr>
            <p:ph type="title"/>
          </p:nvPr>
        </p:nvSpPr>
        <p:spPr>
          <a:xfrm>
            <a:off x="908736" y="846319"/>
            <a:ext cx="149508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0E2234"/>
              </a:buClr>
              <a:buSzPts val="6000"/>
              <a:buFont typeface="Play"/>
              <a:buNone/>
              <a:defRPr sz="6000">
                <a:solidFill>
                  <a:srgbClr val="0E2234"/>
                </a:solidFill>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90" name="Google Shape;90;p34"/>
          <p:cNvSpPr txBox="1"/>
          <p:nvPr>
            <p:ph idx="4"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91" name="Google Shape;91;p34"/>
          <p:cNvSpPr txBox="1"/>
          <p:nvPr>
            <p:ph idx="5"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92" name="Google Shape;92;p34"/>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Multi-image" showMasterSp="0">
  <p:cSld name="Text &amp; Multi-image">
    <p:bg>
      <p:bgPr>
        <a:solidFill>
          <a:srgbClr val="DBD7BC"/>
        </a:solidFill>
      </p:bgPr>
    </p:bg>
    <p:spTree>
      <p:nvGrpSpPr>
        <p:cNvPr id="93" name="Shape 93"/>
        <p:cNvGrpSpPr/>
        <p:nvPr/>
      </p:nvGrpSpPr>
      <p:grpSpPr>
        <a:xfrm>
          <a:off x="0" y="0"/>
          <a:ext cx="0" cy="0"/>
          <a:chOff x="0" y="0"/>
          <a:chExt cx="0" cy="0"/>
        </a:xfrm>
      </p:grpSpPr>
      <p:sp>
        <p:nvSpPr>
          <p:cNvPr id="94" name="Google Shape;94;p35"/>
          <p:cNvSpPr txBox="1"/>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p>
            <a:pPr indent="0" lvl="0" marL="0" marR="0" rtl="0" algn="r">
              <a:lnSpc>
                <a:spcPct val="100000"/>
              </a:lnSpc>
              <a:spcBef>
                <a:spcPts val="0"/>
              </a:spcBef>
              <a:spcAft>
                <a:spcPts val="0"/>
              </a:spcAft>
              <a:buClr>
                <a:srgbClr val="DBD7BC"/>
              </a:buClr>
              <a:buSzPts val="2000"/>
              <a:buFont typeface="Arial"/>
              <a:buNone/>
            </a:pPr>
            <a:r>
              <a:rPr b="0" i="0" lang="en-US" sz="2000" u="none" cap="none" strike="noStrike">
                <a:solidFill>
                  <a:srgbClr val="DBD7BC"/>
                </a:solidFill>
                <a:latin typeface="Arial"/>
                <a:ea typeface="Arial"/>
                <a:cs typeface="Arial"/>
                <a:sym typeface="Arial"/>
              </a:rPr>
              <a:t>01</a:t>
            </a:r>
            <a:endParaRPr/>
          </a:p>
        </p:txBody>
      </p:sp>
      <p:sp>
        <p:nvSpPr>
          <p:cNvPr id="95" name="Google Shape;95;p35"/>
          <p:cNvSpPr/>
          <p:nvPr>
            <p:ph idx="2" type="pic"/>
          </p:nvPr>
        </p:nvSpPr>
        <p:spPr>
          <a:xfrm>
            <a:off x="10404739" y="4917633"/>
            <a:ext cx="7374300" cy="4916100"/>
          </a:xfrm>
          <a:prstGeom prst="rect">
            <a:avLst/>
          </a:prstGeom>
          <a:noFill/>
          <a:ln>
            <a:noFill/>
          </a:ln>
        </p:spPr>
      </p:sp>
      <p:sp>
        <p:nvSpPr>
          <p:cNvPr id="96" name="Google Shape;96;p35"/>
          <p:cNvSpPr/>
          <p:nvPr>
            <p:ph idx="3" type="pic"/>
          </p:nvPr>
        </p:nvSpPr>
        <p:spPr>
          <a:xfrm>
            <a:off x="17999764" y="5961839"/>
            <a:ext cx="5499900" cy="6877800"/>
          </a:xfrm>
          <a:prstGeom prst="rect">
            <a:avLst/>
          </a:prstGeom>
          <a:noFill/>
          <a:ln>
            <a:noFill/>
          </a:ln>
        </p:spPr>
      </p:sp>
      <p:sp>
        <p:nvSpPr>
          <p:cNvPr id="97" name="Google Shape;97;p35"/>
          <p:cNvSpPr/>
          <p:nvPr>
            <p:ph idx="4" type="pic"/>
          </p:nvPr>
        </p:nvSpPr>
        <p:spPr>
          <a:xfrm>
            <a:off x="15176500" y="-12700"/>
            <a:ext cx="9201900" cy="5753100"/>
          </a:xfrm>
          <a:prstGeom prst="rect">
            <a:avLst/>
          </a:prstGeom>
          <a:noFill/>
          <a:ln>
            <a:noFill/>
          </a:ln>
        </p:spPr>
      </p:sp>
      <p:sp>
        <p:nvSpPr>
          <p:cNvPr id="98" name="Google Shape;98;p35"/>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99" name="Google Shape;99;p35"/>
          <p:cNvSpPr txBox="1"/>
          <p:nvPr>
            <p:ph idx="5"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0" name="Google Shape;100;p35"/>
          <p:cNvSpPr txBox="1"/>
          <p:nvPr>
            <p:ph idx="6" type="body"/>
          </p:nvPr>
        </p:nvSpPr>
        <p:spPr>
          <a:xfrm>
            <a:off x="920749" y="624087"/>
            <a:ext cx="7374300" cy="101520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1pPr>
            <a:lvl2pPr indent="-228600" lvl="1" marL="9144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2pPr>
            <a:lvl3pPr indent="-228600" lvl="2" marL="13716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3pPr>
            <a:lvl4pPr indent="-228600" lvl="3" marL="18288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4pPr>
            <a:lvl5pPr indent="-228600" lvl="4" marL="22860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1" name="Google Shape;101;p35"/>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showMasterSp="0">
  <p:cSld name="Statement">
    <p:spTree>
      <p:nvGrpSpPr>
        <p:cNvPr id="102" name="Shape 102"/>
        <p:cNvGrpSpPr/>
        <p:nvPr/>
      </p:nvGrpSpPr>
      <p:grpSpPr>
        <a:xfrm>
          <a:off x="0" y="0"/>
          <a:ext cx="0" cy="0"/>
          <a:chOff x="0" y="0"/>
          <a:chExt cx="0" cy="0"/>
        </a:xfrm>
      </p:grpSpPr>
      <p:sp>
        <p:nvSpPr>
          <p:cNvPr id="103" name="Google Shape;103;p36"/>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4" name="Google Shape;104;p36"/>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5" name="Google Shape;105;p36"/>
          <p:cNvSpPr txBox="1"/>
          <p:nvPr>
            <p:ph idx="3" type="body"/>
          </p:nvPr>
        </p:nvSpPr>
        <p:spPr>
          <a:xfrm>
            <a:off x="808930" y="344608"/>
            <a:ext cx="16975500" cy="114447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3000"/>
              </a:spcBef>
              <a:spcAft>
                <a:spcPts val="0"/>
              </a:spcAft>
              <a:buClr>
                <a:srgbClr val="DBD7BC"/>
              </a:buClr>
              <a:buSzPts val="12500"/>
              <a:buFont typeface="Play"/>
              <a:buNone/>
              <a:defRPr sz="12500"/>
            </a:lvl1pPr>
            <a:lvl2pPr indent="-228600" lvl="1" marL="914400" algn="l">
              <a:lnSpc>
                <a:spcPct val="90000"/>
              </a:lnSpc>
              <a:spcBef>
                <a:spcPts val="3000"/>
              </a:spcBef>
              <a:spcAft>
                <a:spcPts val="0"/>
              </a:spcAft>
              <a:buClr>
                <a:srgbClr val="DBD7BC"/>
              </a:buClr>
              <a:buSzPts val="12500"/>
              <a:buFont typeface="Play"/>
              <a:buNone/>
              <a:defRPr sz="12500"/>
            </a:lvl2pPr>
            <a:lvl3pPr indent="-228600" lvl="2" marL="1371600" algn="l">
              <a:lnSpc>
                <a:spcPct val="90000"/>
              </a:lnSpc>
              <a:spcBef>
                <a:spcPts val="3000"/>
              </a:spcBef>
              <a:spcAft>
                <a:spcPts val="0"/>
              </a:spcAft>
              <a:buClr>
                <a:srgbClr val="DBD7BC"/>
              </a:buClr>
              <a:buSzPts val="12500"/>
              <a:buFont typeface="Play"/>
              <a:buNone/>
              <a:defRPr sz="12500"/>
            </a:lvl3pPr>
            <a:lvl4pPr indent="-228600" lvl="3" marL="1828800" algn="l">
              <a:lnSpc>
                <a:spcPct val="90000"/>
              </a:lnSpc>
              <a:spcBef>
                <a:spcPts val="3000"/>
              </a:spcBef>
              <a:spcAft>
                <a:spcPts val="0"/>
              </a:spcAft>
              <a:buClr>
                <a:srgbClr val="DBD7BC"/>
              </a:buClr>
              <a:buSzPts val="12500"/>
              <a:buFont typeface="Play"/>
              <a:buNone/>
              <a:defRPr sz="12500"/>
            </a:lvl4pPr>
            <a:lvl5pPr indent="-228600" lvl="4" marL="2286000" algn="l">
              <a:lnSpc>
                <a:spcPct val="90000"/>
              </a:lnSpc>
              <a:spcBef>
                <a:spcPts val="3000"/>
              </a:spcBef>
              <a:spcAft>
                <a:spcPts val="0"/>
              </a:spcAft>
              <a:buClr>
                <a:srgbClr val="DBD7BC"/>
              </a:buClr>
              <a:buSzPts val="12500"/>
              <a:buFont typeface="Play"/>
              <a:buNone/>
              <a:defRPr sz="12500"/>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6" name="Google Shape;106;p36"/>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howMasterSp="0">
  <p:cSld name="Quote">
    <p:spTree>
      <p:nvGrpSpPr>
        <p:cNvPr id="107" name="Shape 107"/>
        <p:cNvGrpSpPr/>
        <p:nvPr/>
      </p:nvGrpSpPr>
      <p:grpSpPr>
        <a:xfrm>
          <a:off x="0" y="0"/>
          <a:ext cx="0" cy="0"/>
          <a:chOff x="0" y="0"/>
          <a:chExt cx="0" cy="0"/>
        </a:xfrm>
      </p:grpSpPr>
      <p:sp>
        <p:nvSpPr>
          <p:cNvPr id="108" name="Google Shape;108;p37"/>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09" name="Google Shape;109;p37"/>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10" name="Google Shape;110;p37"/>
          <p:cNvSpPr txBox="1"/>
          <p:nvPr>
            <p:ph idx="3" type="body"/>
          </p:nvPr>
        </p:nvSpPr>
        <p:spPr>
          <a:xfrm>
            <a:off x="817226" y="154251"/>
            <a:ext cx="15283800" cy="98862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3000"/>
              </a:spcBef>
              <a:spcAft>
                <a:spcPts val="0"/>
              </a:spcAft>
              <a:buClr>
                <a:srgbClr val="DBD7BC"/>
              </a:buClr>
              <a:buSzPts val="17500"/>
              <a:buFont typeface="Play"/>
              <a:buNone/>
              <a:defRPr sz="17500"/>
            </a:lvl1pPr>
            <a:lvl2pPr indent="-228600" lvl="1" marL="914400" algn="l">
              <a:lnSpc>
                <a:spcPct val="80000"/>
              </a:lnSpc>
              <a:spcBef>
                <a:spcPts val="3000"/>
              </a:spcBef>
              <a:spcAft>
                <a:spcPts val="0"/>
              </a:spcAft>
              <a:buClr>
                <a:srgbClr val="DBD7BC"/>
              </a:buClr>
              <a:buSzPts val="17500"/>
              <a:buFont typeface="Play"/>
              <a:buNone/>
              <a:defRPr sz="17500"/>
            </a:lvl2pPr>
            <a:lvl3pPr indent="-228600" lvl="2" marL="1371600" algn="l">
              <a:lnSpc>
                <a:spcPct val="80000"/>
              </a:lnSpc>
              <a:spcBef>
                <a:spcPts val="3000"/>
              </a:spcBef>
              <a:spcAft>
                <a:spcPts val="0"/>
              </a:spcAft>
              <a:buClr>
                <a:srgbClr val="DBD7BC"/>
              </a:buClr>
              <a:buSzPts val="17500"/>
              <a:buFont typeface="Play"/>
              <a:buNone/>
              <a:defRPr sz="17500"/>
            </a:lvl3pPr>
            <a:lvl4pPr indent="-228600" lvl="3" marL="1828800" algn="l">
              <a:lnSpc>
                <a:spcPct val="80000"/>
              </a:lnSpc>
              <a:spcBef>
                <a:spcPts val="3000"/>
              </a:spcBef>
              <a:spcAft>
                <a:spcPts val="0"/>
              </a:spcAft>
              <a:buClr>
                <a:srgbClr val="DBD7BC"/>
              </a:buClr>
              <a:buSzPts val="17500"/>
              <a:buFont typeface="Play"/>
              <a:buNone/>
              <a:defRPr sz="17500"/>
            </a:lvl4pPr>
            <a:lvl5pPr indent="-228600" lvl="4" marL="2286000" algn="l">
              <a:lnSpc>
                <a:spcPct val="80000"/>
              </a:lnSpc>
              <a:spcBef>
                <a:spcPts val="3000"/>
              </a:spcBef>
              <a:spcAft>
                <a:spcPts val="0"/>
              </a:spcAft>
              <a:buClr>
                <a:srgbClr val="DBD7BC"/>
              </a:buClr>
              <a:buSzPts val="17500"/>
              <a:buFont typeface="Play"/>
              <a:buNone/>
              <a:defRPr sz="17500"/>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11" name="Google Shape;111;p37"/>
          <p:cNvSpPr txBox="1"/>
          <p:nvPr>
            <p:ph type="title"/>
          </p:nvPr>
        </p:nvSpPr>
        <p:spPr>
          <a:xfrm>
            <a:off x="912589" y="11146175"/>
            <a:ext cx="5456100" cy="768900"/>
          </a:xfrm>
          <a:prstGeom prst="rect">
            <a:avLst/>
          </a:prstGeom>
          <a:noFill/>
          <a:ln>
            <a:noFill/>
          </a:ln>
        </p:spPr>
        <p:txBody>
          <a:bodyPr anchorCtr="0" anchor="b" bIns="50800" lIns="50800" spcFirstLastPara="1" rIns="50800" wrap="square" tIns="50800">
            <a:normAutofit/>
          </a:bodyPr>
          <a:lstStyle>
            <a:lvl1pPr lvl="0" algn="l">
              <a:lnSpc>
                <a:spcPct val="100000"/>
              </a:lnSpc>
              <a:spcBef>
                <a:spcPts val="0"/>
              </a:spcBef>
              <a:spcAft>
                <a:spcPts val="0"/>
              </a:spcAft>
              <a:buClr>
                <a:srgbClr val="DBD7BC"/>
              </a:buClr>
              <a:buSzPts val="3000"/>
              <a:buFont typeface="Arial"/>
              <a:buNone/>
              <a:defRPr sz="3000">
                <a:latin typeface="Arial"/>
                <a:ea typeface="Arial"/>
                <a:cs typeface="Arial"/>
                <a:sym typeface="Arial"/>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112" name="Google Shape;112;p37"/>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FFFFFF"/>
              </a:buClr>
              <a:buSzPts val="2000"/>
              <a:buFont typeface="Arial"/>
              <a:buNone/>
              <a:defRPr>
                <a:solidFill>
                  <a:srgbClr val="FFFFFF"/>
                </a:solidFill>
              </a:defRPr>
            </a:lvl1pPr>
            <a:lvl2pPr indent="0" lvl="1" marL="0" marR="0" algn="r">
              <a:lnSpc>
                <a:spcPct val="100000"/>
              </a:lnSpc>
              <a:spcBef>
                <a:spcPts val="0"/>
              </a:spcBef>
              <a:spcAft>
                <a:spcPts val="0"/>
              </a:spcAft>
              <a:buClr>
                <a:srgbClr val="FFFFFF"/>
              </a:buClr>
              <a:buSzPts val="2000"/>
              <a:buFont typeface="Arial"/>
              <a:buNone/>
              <a:defRPr>
                <a:solidFill>
                  <a:srgbClr val="FFFFFF"/>
                </a:solidFill>
              </a:defRPr>
            </a:lvl2pPr>
            <a:lvl3pPr indent="0" lvl="2" marL="0" marR="0" algn="r">
              <a:lnSpc>
                <a:spcPct val="100000"/>
              </a:lnSpc>
              <a:spcBef>
                <a:spcPts val="0"/>
              </a:spcBef>
              <a:spcAft>
                <a:spcPts val="0"/>
              </a:spcAft>
              <a:buClr>
                <a:srgbClr val="FFFFFF"/>
              </a:buClr>
              <a:buSzPts val="2000"/>
              <a:buFont typeface="Arial"/>
              <a:buNone/>
              <a:defRPr>
                <a:solidFill>
                  <a:srgbClr val="FFFFFF"/>
                </a:solidFill>
              </a:defRPr>
            </a:lvl3pPr>
            <a:lvl4pPr indent="0" lvl="3" marL="0" marR="0" algn="r">
              <a:lnSpc>
                <a:spcPct val="100000"/>
              </a:lnSpc>
              <a:spcBef>
                <a:spcPts val="0"/>
              </a:spcBef>
              <a:spcAft>
                <a:spcPts val="0"/>
              </a:spcAft>
              <a:buClr>
                <a:srgbClr val="FFFFFF"/>
              </a:buClr>
              <a:buSzPts val="2000"/>
              <a:buFont typeface="Arial"/>
              <a:buNone/>
              <a:defRPr>
                <a:solidFill>
                  <a:srgbClr val="FFFFFF"/>
                </a:solidFill>
              </a:defRPr>
            </a:lvl4pPr>
            <a:lvl5pPr indent="0" lvl="4" marL="0" marR="0" algn="r">
              <a:lnSpc>
                <a:spcPct val="100000"/>
              </a:lnSpc>
              <a:spcBef>
                <a:spcPts val="0"/>
              </a:spcBef>
              <a:spcAft>
                <a:spcPts val="0"/>
              </a:spcAft>
              <a:buClr>
                <a:srgbClr val="FFFFFF"/>
              </a:buClr>
              <a:buSzPts val="2000"/>
              <a:buFont typeface="Arial"/>
              <a:buNone/>
              <a:defRPr>
                <a:solidFill>
                  <a:srgbClr val="FFFFFF"/>
                </a:solidFill>
              </a:defRPr>
            </a:lvl5pPr>
            <a:lvl6pPr indent="0" lvl="5" marL="0" marR="0" algn="r">
              <a:lnSpc>
                <a:spcPct val="100000"/>
              </a:lnSpc>
              <a:spcBef>
                <a:spcPts val="0"/>
              </a:spcBef>
              <a:spcAft>
                <a:spcPts val="0"/>
              </a:spcAft>
              <a:buClr>
                <a:srgbClr val="FFFFFF"/>
              </a:buClr>
              <a:buSzPts val="2000"/>
              <a:buFont typeface="Arial"/>
              <a:buNone/>
              <a:defRPr>
                <a:solidFill>
                  <a:srgbClr val="FFFFFF"/>
                </a:solidFill>
              </a:defRPr>
            </a:lvl6pPr>
            <a:lvl7pPr indent="0" lvl="6" marL="0" marR="0" algn="r">
              <a:lnSpc>
                <a:spcPct val="100000"/>
              </a:lnSpc>
              <a:spcBef>
                <a:spcPts val="0"/>
              </a:spcBef>
              <a:spcAft>
                <a:spcPts val="0"/>
              </a:spcAft>
              <a:buClr>
                <a:srgbClr val="FFFFFF"/>
              </a:buClr>
              <a:buSzPts val="2000"/>
              <a:buFont typeface="Arial"/>
              <a:buNone/>
              <a:defRPr>
                <a:solidFill>
                  <a:srgbClr val="FFFFFF"/>
                </a:solidFill>
              </a:defRPr>
            </a:lvl7pPr>
            <a:lvl8pPr indent="0" lvl="7" marL="0" marR="0" algn="r">
              <a:lnSpc>
                <a:spcPct val="100000"/>
              </a:lnSpc>
              <a:spcBef>
                <a:spcPts val="0"/>
              </a:spcBef>
              <a:spcAft>
                <a:spcPts val="0"/>
              </a:spcAft>
              <a:buClr>
                <a:srgbClr val="FFFFFF"/>
              </a:buClr>
              <a:buSzPts val="2000"/>
              <a:buFont typeface="Arial"/>
              <a:buNone/>
              <a:defRPr>
                <a:solidFill>
                  <a:srgbClr val="FFFFFF"/>
                </a:solidFill>
              </a:defRPr>
            </a:lvl8pPr>
            <a:lvl9pPr indent="0" lvl="8" marL="0" marR="0" algn="r">
              <a:lnSpc>
                <a:spcPct val="100000"/>
              </a:lnSpc>
              <a:spcBef>
                <a:spcPts val="0"/>
              </a:spcBef>
              <a:spcAft>
                <a:spcPts val="0"/>
              </a:spcAft>
              <a:buClr>
                <a:srgbClr val="FFFFFF"/>
              </a:buClr>
              <a:buSzPts val="2000"/>
              <a:buFont typeface="Arial"/>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 2 Up" showMasterSp="0">
  <p:cSld name="Image - 2 Up">
    <p:bg>
      <p:bgPr>
        <a:solidFill>
          <a:srgbClr val="FFFFFF"/>
        </a:solidFill>
      </p:bgPr>
    </p:bg>
    <p:spTree>
      <p:nvGrpSpPr>
        <p:cNvPr id="113" name="Shape 113"/>
        <p:cNvGrpSpPr/>
        <p:nvPr/>
      </p:nvGrpSpPr>
      <p:grpSpPr>
        <a:xfrm>
          <a:off x="0" y="0"/>
          <a:ext cx="0" cy="0"/>
          <a:chOff x="0" y="0"/>
          <a:chExt cx="0" cy="0"/>
        </a:xfrm>
      </p:grpSpPr>
      <p:sp>
        <p:nvSpPr>
          <p:cNvPr id="114" name="Google Shape;114;p38"/>
          <p:cNvSpPr/>
          <p:nvPr>
            <p:ph idx="2" type="pic"/>
          </p:nvPr>
        </p:nvSpPr>
        <p:spPr>
          <a:xfrm>
            <a:off x="-5562600" y="4833"/>
            <a:ext cx="20559600" cy="13706400"/>
          </a:xfrm>
          <a:prstGeom prst="rect">
            <a:avLst/>
          </a:prstGeom>
          <a:noFill/>
          <a:ln>
            <a:noFill/>
          </a:ln>
        </p:spPr>
      </p:sp>
      <p:sp>
        <p:nvSpPr>
          <p:cNvPr id="115" name="Google Shape;115;p38"/>
          <p:cNvSpPr/>
          <p:nvPr>
            <p:ph idx="3" type="pic"/>
          </p:nvPr>
        </p:nvSpPr>
        <p:spPr>
          <a:xfrm>
            <a:off x="5502815" y="4833"/>
            <a:ext cx="21923100" cy="13706400"/>
          </a:xfrm>
          <a:prstGeom prst="rect">
            <a:avLst/>
          </a:prstGeom>
          <a:noFill/>
          <a:ln>
            <a:noFill/>
          </a:ln>
        </p:spPr>
      </p:sp>
      <p:sp>
        <p:nvSpPr>
          <p:cNvPr id="116" name="Google Shape;116;p38"/>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17" name="Google Shape;117;p38"/>
          <p:cNvSpPr txBox="1"/>
          <p:nvPr>
            <p:ph idx="4"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18" name="Google Shape;118;p38"/>
          <p:cNvSpPr/>
          <p:nvPr/>
        </p:nvSpPr>
        <p:spPr>
          <a:xfrm>
            <a:off x="8218123" y="-1"/>
            <a:ext cx="3627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19" name="Google Shape;119;p38"/>
          <p:cNvSpPr/>
          <p:nvPr/>
        </p:nvSpPr>
        <p:spPr>
          <a:xfrm>
            <a:off x="7972301" y="-1"/>
            <a:ext cx="996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20" name="Google Shape;120;p38"/>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 3 Up" showMasterSp="0">
  <p:cSld name="Image - 3 Up">
    <p:bg>
      <p:bgPr>
        <a:solidFill>
          <a:srgbClr val="FFFFFF"/>
        </a:solidFill>
      </p:bgPr>
    </p:bg>
    <p:spTree>
      <p:nvGrpSpPr>
        <p:cNvPr id="121" name="Shape 121"/>
        <p:cNvGrpSpPr/>
        <p:nvPr/>
      </p:nvGrpSpPr>
      <p:grpSpPr>
        <a:xfrm>
          <a:off x="0" y="0"/>
          <a:ext cx="0" cy="0"/>
          <a:chOff x="0" y="0"/>
          <a:chExt cx="0" cy="0"/>
        </a:xfrm>
      </p:grpSpPr>
      <p:sp>
        <p:nvSpPr>
          <p:cNvPr id="122" name="Google Shape;122;p39"/>
          <p:cNvSpPr/>
          <p:nvPr>
            <p:ph idx="2" type="pic"/>
          </p:nvPr>
        </p:nvSpPr>
        <p:spPr>
          <a:xfrm>
            <a:off x="7823200" y="4833"/>
            <a:ext cx="9146100" cy="13719000"/>
          </a:xfrm>
          <a:prstGeom prst="rect">
            <a:avLst/>
          </a:prstGeom>
          <a:noFill/>
          <a:ln>
            <a:noFill/>
          </a:ln>
        </p:spPr>
      </p:sp>
      <p:sp>
        <p:nvSpPr>
          <p:cNvPr id="123" name="Google Shape;123;p39"/>
          <p:cNvSpPr/>
          <p:nvPr>
            <p:ph idx="3" type="pic"/>
          </p:nvPr>
        </p:nvSpPr>
        <p:spPr>
          <a:xfrm>
            <a:off x="-8661400" y="-1485900"/>
            <a:ext cx="24612600" cy="15387900"/>
          </a:xfrm>
          <a:prstGeom prst="rect">
            <a:avLst/>
          </a:prstGeom>
          <a:noFill/>
          <a:ln>
            <a:noFill/>
          </a:ln>
        </p:spPr>
      </p:sp>
      <p:sp>
        <p:nvSpPr>
          <p:cNvPr id="124" name="Google Shape;124;p39"/>
          <p:cNvSpPr/>
          <p:nvPr>
            <p:ph idx="4" type="pic"/>
          </p:nvPr>
        </p:nvSpPr>
        <p:spPr>
          <a:xfrm>
            <a:off x="9957976" y="4833"/>
            <a:ext cx="20578500" cy="13719000"/>
          </a:xfrm>
          <a:prstGeom prst="rect">
            <a:avLst/>
          </a:prstGeom>
          <a:noFill/>
          <a:ln>
            <a:noFill/>
          </a:ln>
        </p:spPr>
      </p:sp>
      <p:sp>
        <p:nvSpPr>
          <p:cNvPr id="125" name="Google Shape;125;p39"/>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26" name="Google Shape;126;p39"/>
          <p:cNvSpPr txBox="1"/>
          <p:nvPr>
            <p:ph idx="5"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27" name="Google Shape;127;p39"/>
          <p:cNvSpPr/>
          <p:nvPr/>
        </p:nvSpPr>
        <p:spPr>
          <a:xfrm>
            <a:off x="8218123" y="-1"/>
            <a:ext cx="3627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28" name="Google Shape;128;p39"/>
          <p:cNvSpPr/>
          <p:nvPr/>
        </p:nvSpPr>
        <p:spPr>
          <a:xfrm>
            <a:off x="7972301" y="-1"/>
            <a:ext cx="996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29" name="Google Shape;129;p39"/>
          <p:cNvSpPr/>
          <p:nvPr/>
        </p:nvSpPr>
        <p:spPr>
          <a:xfrm>
            <a:off x="15813946" y="-1"/>
            <a:ext cx="3627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30" name="Google Shape;130;p39"/>
          <p:cNvSpPr/>
          <p:nvPr/>
        </p:nvSpPr>
        <p:spPr>
          <a:xfrm>
            <a:off x="15568124" y="-1"/>
            <a:ext cx="996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31" name="Google Shape;131;p39"/>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FFFFFF"/>
              </a:buClr>
              <a:buSzPts val="2000"/>
              <a:buFont typeface="Arial"/>
              <a:buNone/>
              <a:defRPr>
                <a:solidFill>
                  <a:srgbClr val="FFFFFF"/>
                </a:solidFill>
              </a:defRPr>
            </a:lvl1pPr>
            <a:lvl2pPr indent="0" lvl="1" marL="0" marR="0" algn="r">
              <a:lnSpc>
                <a:spcPct val="100000"/>
              </a:lnSpc>
              <a:spcBef>
                <a:spcPts val="0"/>
              </a:spcBef>
              <a:spcAft>
                <a:spcPts val="0"/>
              </a:spcAft>
              <a:buClr>
                <a:srgbClr val="FFFFFF"/>
              </a:buClr>
              <a:buSzPts val="2000"/>
              <a:buFont typeface="Arial"/>
              <a:buNone/>
              <a:defRPr>
                <a:solidFill>
                  <a:srgbClr val="FFFFFF"/>
                </a:solidFill>
              </a:defRPr>
            </a:lvl2pPr>
            <a:lvl3pPr indent="0" lvl="2" marL="0" marR="0" algn="r">
              <a:lnSpc>
                <a:spcPct val="100000"/>
              </a:lnSpc>
              <a:spcBef>
                <a:spcPts val="0"/>
              </a:spcBef>
              <a:spcAft>
                <a:spcPts val="0"/>
              </a:spcAft>
              <a:buClr>
                <a:srgbClr val="FFFFFF"/>
              </a:buClr>
              <a:buSzPts val="2000"/>
              <a:buFont typeface="Arial"/>
              <a:buNone/>
              <a:defRPr>
                <a:solidFill>
                  <a:srgbClr val="FFFFFF"/>
                </a:solidFill>
              </a:defRPr>
            </a:lvl3pPr>
            <a:lvl4pPr indent="0" lvl="3" marL="0" marR="0" algn="r">
              <a:lnSpc>
                <a:spcPct val="100000"/>
              </a:lnSpc>
              <a:spcBef>
                <a:spcPts val="0"/>
              </a:spcBef>
              <a:spcAft>
                <a:spcPts val="0"/>
              </a:spcAft>
              <a:buClr>
                <a:srgbClr val="FFFFFF"/>
              </a:buClr>
              <a:buSzPts val="2000"/>
              <a:buFont typeface="Arial"/>
              <a:buNone/>
              <a:defRPr>
                <a:solidFill>
                  <a:srgbClr val="FFFFFF"/>
                </a:solidFill>
              </a:defRPr>
            </a:lvl4pPr>
            <a:lvl5pPr indent="0" lvl="4" marL="0" marR="0" algn="r">
              <a:lnSpc>
                <a:spcPct val="100000"/>
              </a:lnSpc>
              <a:spcBef>
                <a:spcPts val="0"/>
              </a:spcBef>
              <a:spcAft>
                <a:spcPts val="0"/>
              </a:spcAft>
              <a:buClr>
                <a:srgbClr val="FFFFFF"/>
              </a:buClr>
              <a:buSzPts val="2000"/>
              <a:buFont typeface="Arial"/>
              <a:buNone/>
              <a:defRPr>
                <a:solidFill>
                  <a:srgbClr val="FFFFFF"/>
                </a:solidFill>
              </a:defRPr>
            </a:lvl5pPr>
            <a:lvl6pPr indent="0" lvl="5" marL="0" marR="0" algn="r">
              <a:lnSpc>
                <a:spcPct val="100000"/>
              </a:lnSpc>
              <a:spcBef>
                <a:spcPts val="0"/>
              </a:spcBef>
              <a:spcAft>
                <a:spcPts val="0"/>
              </a:spcAft>
              <a:buClr>
                <a:srgbClr val="FFFFFF"/>
              </a:buClr>
              <a:buSzPts val="2000"/>
              <a:buFont typeface="Arial"/>
              <a:buNone/>
              <a:defRPr>
                <a:solidFill>
                  <a:srgbClr val="FFFFFF"/>
                </a:solidFill>
              </a:defRPr>
            </a:lvl6pPr>
            <a:lvl7pPr indent="0" lvl="6" marL="0" marR="0" algn="r">
              <a:lnSpc>
                <a:spcPct val="100000"/>
              </a:lnSpc>
              <a:spcBef>
                <a:spcPts val="0"/>
              </a:spcBef>
              <a:spcAft>
                <a:spcPts val="0"/>
              </a:spcAft>
              <a:buClr>
                <a:srgbClr val="FFFFFF"/>
              </a:buClr>
              <a:buSzPts val="2000"/>
              <a:buFont typeface="Arial"/>
              <a:buNone/>
              <a:defRPr>
                <a:solidFill>
                  <a:srgbClr val="FFFFFF"/>
                </a:solidFill>
              </a:defRPr>
            </a:lvl7pPr>
            <a:lvl8pPr indent="0" lvl="7" marL="0" marR="0" algn="r">
              <a:lnSpc>
                <a:spcPct val="100000"/>
              </a:lnSpc>
              <a:spcBef>
                <a:spcPts val="0"/>
              </a:spcBef>
              <a:spcAft>
                <a:spcPts val="0"/>
              </a:spcAft>
              <a:buClr>
                <a:srgbClr val="FFFFFF"/>
              </a:buClr>
              <a:buSzPts val="2000"/>
              <a:buFont typeface="Arial"/>
              <a:buNone/>
              <a:defRPr>
                <a:solidFill>
                  <a:srgbClr val="FFFFFF"/>
                </a:solidFill>
              </a:defRPr>
            </a:lvl8pPr>
            <a:lvl9pPr indent="0" lvl="8" marL="0" marR="0" algn="r">
              <a:lnSpc>
                <a:spcPct val="100000"/>
              </a:lnSpc>
              <a:spcBef>
                <a:spcPts val="0"/>
              </a:spcBef>
              <a:spcAft>
                <a:spcPts val="0"/>
              </a:spcAft>
              <a:buClr>
                <a:srgbClr val="FFFFFF"/>
              </a:buClr>
              <a:buSzPts val="2000"/>
              <a:buFont typeface="Arial"/>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Live Video" showMasterSp="0">
  <p:cSld name="Title, Bullets &amp; Live Video">
    <p:bg>
      <p:bgPr>
        <a:solidFill>
          <a:srgbClr val="6E0900"/>
        </a:solidFill>
      </p:bgPr>
    </p:bg>
    <p:spTree>
      <p:nvGrpSpPr>
        <p:cNvPr id="132" name="Shape 132"/>
        <p:cNvGrpSpPr/>
        <p:nvPr/>
      </p:nvGrpSpPr>
      <p:grpSpPr>
        <a:xfrm>
          <a:off x="0" y="0"/>
          <a:ext cx="0" cy="0"/>
          <a:chOff x="0" y="0"/>
          <a:chExt cx="0" cy="0"/>
        </a:xfrm>
      </p:grpSpPr>
      <p:sp>
        <p:nvSpPr>
          <p:cNvPr id="133" name="Google Shape;133;p40"/>
          <p:cNvSpPr txBox="1"/>
          <p:nvPr>
            <p:ph idx="1" type="body"/>
          </p:nvPr>
        </p:nvSpPr>
        <p:spPr>
          <a:xfrm>
            <a:off x="913058" y="3927922"/>
            <a:ext cx="11106300" cy="7914000"/>
          </a:xfrm>
          <a:prstGeom prst="rect">
            <a:avLst/>
          </a:prstGeom>
          <a:noFill/>
          <a:ln>
            <a:noFill/>
          </a:ln>
        </p:spPr>
        <p:txBody>
          <a:bodyPr anchorCtr="0" anchor="t" bIns="50800" lIns="50800" spcFirstLastPara="1" rIns="50800" wrap="square" tIns="50800">
            <a:normAutofit/>
          </a:bodyPr>
          <a:lstStyle>
            <a:lvl1pPr indent="-476250" lvl="0" marL="4572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1pPr>
            <a:lvl2pPr indent="-476250" lvl="1" marL="9144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2pPr>
            <a:lvl3pPr indent="-476250" lvl="2" marL="13716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3pPr>
            <a:lvl4pPr indent="-476250" lvl="3" marL="18288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4pPr>
            <a:lvl5pPr indent="-476250" lvl="4" marL="22860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34" name="Google Shape;134;p40"/>
          <p:cNvSpPr txBox="1"/>
          <p:nvPr>
            <p:ph type="title"/>
          </p:nvPr>
        </p:nvSpPr>
        <p:spPr>
          <a:xfrm>
            <a:off x="908736" y="846319"/>
            <a:ext cx="111126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DBD7BC"/>
              </a:buClr>
              <a:buSzPts val="6000"/>
              <a:buFont typeface="Play"/>
              <a:buNone/>
              <a:defRPr sz="6000"/>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135" name="Google Shape;135;p40"/>
          <p:cNvSpPr txBox="1"/>
          <p:nvPr>
            <p:ph idx="2"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36" name="Google Shape;136;p40"/>
          <p:cNvSpPr txBox="1"/>
          <p:nvPr>
            <p:ph idx="3"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37" name="Google Shape;137;p40"/>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ve Video" showMasterSp="0">
  <p:cSld name="Live Video">
    <p:bg>
      <p:bgPr>
        <a:solidFill>
          <a:srgbClr val="DBD7BC"/>
        </a:solidFill>
      </p:bgPr>
    </p:bg>
    <p:spTree>
      <p:nvGrpSpPr>
        <p:cNvPr id="138" name="Shape 138"/>
        <p:cNvGrpSpPr/>
        <p:nvPr/>
      </p:nvGrpSpPr>
      <p:grpSpPr>
        <a:xfrm>
          <a:off x="0" y="0"/>
          <a:ext cx="0" cy="0"/>
          <a:chOff x="0" y="0"/>
          <a:chExt cx="0" cy="0"/>
        </a:xfrm>
      </p:grpSpPr>
      <p:sp>
        <p:nvSpPr>
          <p:cNvPr id="139" name="Google Shape;139;p41"/>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40" name="Google Shape;140;p41"/>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141" name="Google Shape;141;p41"/>
          <p:cNvSpPr txBox="1"/>
          <p:nvPr/>
        </p:nvSpPr>
        <p:spPr>
          <a:xfrm>
            <a:off x="908736" y="846319"/>
            <a:ext cx="11137800" cy="1003200"/>
          </a:xfrm>
          <a:prstGeom prst="rect">
            <a:avLst/>
          </a:prstGeom>
          <a:noFill/>
          <a:ln>
            <a:noFill/>
          </a:ln>
        </p:spPr>
        <p:txBody>
          <a:bodyPr anchorCtr="0" anchor="t" bIns="50800" lIns="50800" spcFirstLastPara="1" rIns="50800" wrap="square" tIns="50800">
            <a:noAutofit/>
          </a:bodyPr>
          <a:lstStyle/>
          <a:p>
            <a:pPr indent="0" lvl="0" marL="0" marR="0" rtl="0" algn="l">
              <a:lnSpc>
                <a:spcPct val="110000"/>
              </a:lnSpc>
              <a:spcBef>
                <a:spcPts val="0"/>
              </a:spcBef>
              <a:spcAft>
                <a:spcPts val="0"/>
              </a:spcAft>
              <a:buClr>
                <a:srgbClr val="0E2234"/>
              </a:buClr>
              <a:buSzPts val="6000"/>
              <a:buFont typeface="Play"/>
              <a:buNone/>
            </a:pPr>
            <a:r>
              <a:rPr b="0" i="0" lang="en-US" sz="6000" u="none" cap="none" strike="noStrike">
                <a:solidFill>
                  <a:srgbClr val="0E2234"/>
                </a:solidFill>
                <a:latin typeface="Play"/>
                <a:ea typeface="Play"/>
                <a:cs typeface="Play"/>
                <a:sym typeface="Play"/>
              </a:rPr>
              <a:t>Slide Title</a:t>
            </a:r>
            <a:endParaRPr/>
          </a:p>
        </p:txBody>
      </p:sp>
      <p:sp>
        <p:nvSpPr>
          <p:cNvPr id="142" name="Google Shape;142;p41"/>
          <p:cNvSpPr txBox="1"/>
          <p:nvPr>
            <p:ph idx="12" type="sldNum"/>
          </p:nvPr>
        </p:nvSpPr>
        <p:spPr>
          <a:xfrm>
            <a:off x="23228300" y="12522199"/>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bg>
      <p:bgPr>
        <a:solidFill>
          <a:srgbClr val="DBD7BC"/>
        </a:solidFill>
      </p:bgPr>
    </p:bg>
    <p:spTree>
      <p:nvGrpSpPr>
        <p:cNvPr id="143" name="Shape 143"/>
        <p:cNvGrpSpPr/>
        <p:nvPr/>
      </p:nvGrpSpPr>
      <p:grpSpPr>
        <a:xfrm>
          <a:off x="0" y="0"/>
          <a:ext cx="0" cy="0"/>
          <a:chOff x="0" y="0"/>
          <a:chExt cx="0" cy="0"/>
        </a:xfrm>
      </p:grpSpPr>
      <p:sp>
        <p:nvSpPr>
          <p:cNvPr id="144" name="Google Shape;144;p42"/>
          <p:cNvSpPr txBox="1"/>
          <p:nvPr>
            <p:ph idx="12" type="sldNum"/>
          </p:nvPr>
        </p:nvSpPr>
        <p:spPr>
          <a:xfrm>
            <a:off x="23228300" y="12522199"/>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0E2234"/>
              </a:buClr>
              <a:buSzPts val="2000"/>
              <a:buFont typeface="Arial"/>
              <a:buNone/>
              <a:defRPr>
                <a:solidFill>
                  <a:srgbClr val="0E2234"/>
                </a:solidFill>
              </a:defRPr>
            </a:lvl1pPr>
            <a:lvl2pPr indent="0" lvl="1" marL="0" marR="0" algn="r">
              <a:lnSpc>
                <a:spcPct val="100000"/>
              </a:lnSpc>
              <a:spcBef>
                <a:spcPts val="0"/>
              </a:spcBef>
              <a:spcAft>
                <a:spcPts val="0"/>
              </a:spcAft>
              <a:buClr>
                <a:srgbClr val="0E2234"/>
              </a:buClr>
              <a:buSzPts val="2000"/>
              <a:buFont typeface="Arial"/>
              <a:buNone/>
              <a:defRPr>
                <a:solidFill>
                  <a:srgbClr val="0E2234"/>
                </a:solidFill>
              </a:defRPr>
            </a:lvl2pPr>
            <a:lvl3pPr indent="0" lvl="2" marL="0" marR="0" algn="r">
              <a:lnSpc>
                <a:spcPct val="100000"/>
              </a:lnSpc>
              <a:spcBef>
                <a:spcPts val="0"/>
              </a:spcBef>
              <a:spcAft>
                <a:spcPts val="0"/>
              </a:spcAft>
              <a:buClr>
                <a:srgbClr val="0E2234"/>
              </a:buClr>
              <a:buSzPts val="2000"/>
              <a:buFont typeface="Arial"/>
              <a:buNone/>
              <a:defRPr>
                <a:solidFill>
                  <a:srgbClr val="0E2234"/>
                </a:solidFill>
              </a:defRPr>
            </a:lvl3pPr>
            <a:lvl4pPr indent="0" lvl="3" marL="0" marR="0" algn="r">
              <a:lnSpc>
                <a:spcPct val="100000"/>
              </a:lnSpc>
              <a:spcBef>
                <a:spcPts val="0"/>
              </a:spcBef>
              <a:spcAft>
                <a:spcPts val="0"/>
              </a:spcAft>
              <a:buClr>
                <a:srgbClr val="0E2234"/>
              </a:buClr>
              <a:buSzPts val="2000"/>
              <a:buFont typeface="Arial"/>
              <a:buNone/>
              <a:defRPr>
                <a:solidFill>
                  <a:srgbClr val="0E2234"/>
                </a:solidFill>
              </a:defRPr>
            </a:lvl4pPr>
            <a:lvl5pPr indent="0" lvl="4" marL="0" marR="0" algn="r">
              <a:lnSpc>
                <a:spcPct val="100000"/>
              </a:lnSpc>
              <a:spcBef>
                <a:spcPts val="0"/>
              </a:spcBef>
              <a:spcAft>
                <a:spcPts val="0"/>
              </a:spcAft>
              <a:buClr>
                <a:srgbClr val="0E2234"/>
              </a:buClr>
              <a:buSzPts val="2000"/>
              <a:buFont typeface="Arial"/>
              <a:buNone/>
              <a:defRPr>
                <a:solidFill>
                  <a:srgbClr val="0E2234"/>
                </a:solidFill>
              </a:defRPr>
            </a:lvl5pPr>
            <a:lvl6pPr indent="0" lvl="5" marL="0" marR="0" algn="r">
              <a:lnSpc>
                <a:spcPct val="100000"/>
              </a:lnSpc>
              <a:spcBef>
                <a:spcPts val="0"/>
              </a:spcBef>
              <a:spcAft>
                <a:spcPts val="0"/>
              </a:spcAft>
              <a:buClr>
                <a:srgbClr val="0E2234"/>
              </a:buClr>
              <a:buSzPts val="2000"/>
              <a:buFont typeface="Arial"/>
              <a:buNone/>
              <a:defRPr>
                <a:solidFill>
                  <a:srgbClr val="0E2234"/>
                </a:solidFill>
              </a:defRPr>
            </a:lvl6pPr>
            <a:lvl7pPr indent="0" lvl="6" marL="0" marR="0" algn="r">
              <a:lnSpc>
                <a:spcPct val="100000"/>
              </a:lnSpc>
              <a:spcBef>
                <a:spcPts val="0"/>
              </a:spcBef>
              <a:spcAft>
                <a:spcPts val="0"/>
              </a:spcAft>
              <a:buClr>
                <a:srgbClr val="0E2234"/>
              </a:buClr>
              <a:buSzPts val="2000"/>
              <a:buFont typeface="Arial"/>
              <a:buNone/>
              <a:defRPr>
                <a:solidFill>
                  <a:srgbClr val="0E2234"/>
                </a:solidFill>
              </a:defRPr>
            </a:lvl7pPr>
            <a:lvl8pPr indent="0" lvl="7" marL="0" marR="0" algn="r">
              <a:lnSpc>
                <a:spcPct val="100000"/>
              </a:lnSpc>
              <a:spcBef>
                <a:spcPts val="0"/>
              </a:spcBef>
              <a:spcAft>
                <a:spcPts val="0"/>
              </a:spcAft>
              <a:buClr>
                <a:srgbClr val="0E2234"/>
              </a:buClr>
              <a:buSzPts val="2000"/>
              <a:buFont typeface="Arial"/>
              <a:buNone/>
              <a:defRPr>
                <a:solidFill>
                  <a:srgbClr val="0E2234"/>
                </a:solidFill>
              </a:defRPr>
            </a:lvl8pPr>
            <a:lvl9pPr indent="0" lvl="8" marL="0" marR="0" algn="r">
              <a:lnSpc>
                <a:spcPct val="100000"/>
              </a:lnSpc>
              <a:spcBef>
                <a:spcPts val="0"/>
              </a:spcBef>
              <a:spcAft>
                <a:spcPts val="0"/>
              </a:spcAft>
              <a:buClr>
                <a:srgbClr val="0E2234"/>
              </a:buClr>
              <a:buSzPts val="2000"/>
              <a:buFont typeface="Arial"/>
              <a:buNone/>
              <a:defRPr>
                <a:solidFill>
                  <a:srgbClr val="0E2234"/>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act" showMasterSp="0" type="tx">
  <p:cSld name="TITLE_AND_BODY">
    <p:bg>
      <p:bgPr>
        <a:solidFill>
          <a:srgbClr val="CA8800"/>
        </a:solidFill>
      </p:bgPr>
    </p:bg>
    <p:spTree>
      <p:nvGrpSpPr>
        <p:cNvPr id="16" name="Shape 16"/>
        <p:cNvGrpSpPr/>
        <p:nvPr/>
      </p:nvGrpSpPr>
      <p:grpSpPr>
        <a:xfrm>
          <a:off x="0" y="0"/>
          <a:ext cx="0" cy="0"/>
          <a:chOff x="0" y="0"/>
          <a:chExt cx="0" cy="0"/>
        </a:xfrm>
      </p:grpSpPr>
      <p:sp>
        <p:nvSpPr>
          <p:cNvPr id="17" name="Google Shape;17;p26"/>
          <p:cNvSpPr/>
          <p:nvPr/>
        </p:nvSpPr>
        <p:spPr>
          <a:xfrm>
            <a:off x="-508931" y="-663537"/>
            <a:ext cx="23755800" cy="12285300"/>
          </a:xfrm>
          <a:prstGeom prst="rect">
            <a:avLst/>
          </a:prstGeom>
          <a:noFill/>
          <a:ln cap="flat" cmpd="sng" w="508000">
            <a:solidFill>
              <a:srgbClr val="132234"/>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8" name="Google Shape;18;p26"/>
          <p:cNvSpPr/>
          <p:nvPr/>
        </p:nvSpPr>
        <p:spPr>
          <a:xfrm>
            <a:off x="-191431" y="-371437"/>
            <a:ext cx="22962000" cy="11522700"/>
          </a:xfrm>
          <a:prstGeom prst="rect">
            <a:avLst/>
          </a:prstGeom>
          <a:noFill/>
          <a:ln cap="flat" cmpd="sng" w="127000">
            <a:solidFill>
              <a:srgbClr val="132234"/>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9" name="Google Shape;19;p26"/>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20" name="Google Shape;20;p26"/>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21" name="Google Shape;21;p26"/>
          <p:cNvSpPr txBox="1"/>
          <p:nvPr>
            <p:ph idx="3" type="body"/>
          </p:nvPr>
        </p:nvSpPr>
        <p:spPr>
          <a:xfrm>
            <a:off x="641349" y="166808"/>
            <a:ext cx="18767100" cy="8257800"/>
          </a:xfrm>
          <a:prstGeom prst="rect">
            <a:avLst/>
          </a:prstGeom>
          <a:noFill/>
          <a:ln>
            <a:noFill/>
          </a:ln>
        </p:spPr>
        <p:txBody>
          <a:bodyPr anchorCtr="0" anchor="t" bIns="50800" lIns="50800" spcFirstLastPara="1" rIns="50800" wrap="square" tIns="50800">
            <a:normAutofit/>
          </a:bodyPr>
          <a:lstStyle>
            <a:lvl1pPr indent="-228600" lvl="0" marL="457200" algn="l">
              <a:lnSpc>
                <a:spcPct val="110000"/>
              </a:lnSpc>
              <a:spcBef>
                <a:spcPts val="3000"/>
              </a:spcBef>
              <a:spcAft>
                <a:spcPts val="0"/>
              </a:spcAft>
              <a:buClr>
                <a:srgbClr val="0E2234"/>
              </a:buClr>
              <a:buSzPts val="50000"/>
              <a:buFont typeface="Play"/>
              <a:buNone/>
              <a:defRPr sz="50000">
                <a:solidFill>
                  <a:srgbClr val="0E2234"/>
                </a:solidFill>
              </a:defRPr>
            </a:lvl1pPr>
            <a:lvl2pPr indent="-228600" lvl="1" marL="914400" algn="l">
              <a:lnSpc>
                <a:spcPct val="110000"/>
              </a:lnSpc>
              <a:spcBef>
                <a:spcPts val="3000"/>
              </a:spcBef>
              <a:spcAft>
                <a:spcPts val="0"/>
              </a:spcAft>
              <a:buClr>
                <a:srgbClr val="0E2234"/>
              </a:buClr>
              <a:buSzPts val="50000"/>
              <a:buFont typeface="Play"/>
              <a:buNone/>
              <a:defRPr sz="50000">
                <a:solidFill>
                  <a:srgbClr val="0E2234"/>
                </a:solidFill>
              </a:defRPr>
            </a:lvl2pPr>
            <a:lvl3pPr indent="-228600" lvl="2" marL="1371600" algn="l">
              <a:lnSpc>
                <a:spcPct val="110000"/>
              </a:lnSpc>
              <a:spcBef>
                <a:spcPts val="3000"/>
              </a:spcBef>
              <a:spcAft>
                <a:spcPts val="0"/>
              </a:spcAft>
              <a:buClr>
                <a:srgbClr val="0E2234"/>
              </a:buClr>
              <a:buSzPts val="50000"/>
              <a:buFont typeface="Play"/>
              <a:buNone/>
              <a:defRPr sz="50000">
                <a:solidFill>
                  <a:srgbClr val="0E2234"/>
                </a:solidFill>
              </a:defRPr>
            </a:lvl3pPr>
            <a:lvl4pPr indent="-228600" lvl="3" marL="1828800" algn="l">
              <a:lnSpc>
                <a:spcPct val="110000"/>
              </a:lnSpc>
              <a:spcBef>
                <a:spcPts val="3000"/>
              </a:spcBef>
              <a:spcAft>
                <a:spcPts val="0"/>
              </a:spcAft>
              <a:buClr>
                <a:srgbClr val="0E2234"/>
              </a:buClr>
              <a:buSzPts val="50000"/>
              <a:buFont typeface="Play"/>
              <a:buNone/>
              <a:defRPr sz="50000">
                <a:solidFill>
                  <a:srgbClr val="0E2234"/>
                </a:solidFill>
              </a:defRPr>
            </a:lvl4pPr>
            <a:lvl5pPr indent="-228600" lvl="4" marL="2286000" algn="l">
              <a:lnSpc>
                <a:spcPct val="110000"/>
              </a:lnSpc>
              <a:spcBef>
                <a:spcPts val="3000"/>
              </a:spcBef>
              <a:spcAft>
                <a:spcPts val="0"/>
              </a:spcAft>
              <a:buClr>
                <a:srgbClr val="0E2234"/>
              </a:buClr>
              <a:buSzPts val="50000"/>
              <a:buFont typeface="Play"/>
              <a:buNone/>
              <a:defRPr sz="50000">
                <a:solidFill>
                  <a:srgbClr val="0E2234"/>
                </a:solidFil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22" name="Google Shape;22;p26"/>
          <p:cNvSpPr txBox="1"/>
          <p:nvPr>
            <p:ph type="title"/>
          </p:nvPr>
        </p:nvSpPr>
        <p:spPr>
          <a:xfrm>
            <a:off x="912589" y="9129379"/>
            <a:ext cx="7284000" cy="768900"/>
          </a:xfrm>
          <a:prstGeom prst="rect">
            <a:avLst/>
          </a:prstGeom>
          <a:noFill/>
          <a:ln>
            <a:noFill/>
          </a:ln>
        </p:spPr>
        <p:txBody>
          <a:bodyPr anchorCtr="0" anchor="b" bIns="50800" lIns="50800" spcFirstLastPara="1" rIns="50800" wrap="square" tIns="50800">
            <a:normAutofit/>
          </a:bodyPr>
          <a:lstStyle>
            <a:lvl1pPr lvl="0" algn="l">
              <a:lnSpc>
                <a:spcPct val="100000"/>
              </a:lnSpc>
              <a:spcBef>
                <a:spcPts val="0"/>
              </a:spcBef>
              <a:spcAft>
                <a:spcPts val="0"/>
              </a:spcAft>
              <a:buClr>
                <a:srgbClr val="142333"/>
              </a:buClr>
              <a:buSzPts val="3000"/>
              <a:buFont typeface="Arial"/>
              <a:buNone/>
              <a:defRPr sz="3000">
                <a:solidFill>
                  <a:srgbClr val="142333"/>
                </a:solidFill>
                <a:latin typeface="Arial"/>
                <a:ea typeface="Arial"/>
                <a:cs typeface="Arial"/>
                <a:sym typeface="Arial"/>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23" name="Google Shape;23;p26"/>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FFFFFF"/>
              </a:buClr>
              <a:buSzPts val="2000"/>
              <a:buFont typeface="Arial"/>
              <a:buNone/>
              <a:defRPr>
                <a:solidFill>
                  <a:srgbClr val="FFFFFF"/>
                </a:solidFill>
              </a:defRPr>
            </a:lvl1pPr>
            <a:lvl2pPr indent="0" lvl="1" marL="0" marR="0" algn="r">
              <a:lnSpc>
                <a:spcPct val="100000"/>
              </a:lnSpc>
              <a:spcBef>
                <a:spcPts val="0"/>
              </a:spcBef>
              <a:spcAft>
                <a:spcPts val="0"/>
              </a:spcAft>
              <a:buClr>
                <a:srgbClr val="FFFFFF"/>
              </a:buClr>
              <a:buSzPts val="2000"/>
              <a:buFont typeface="Arial"/>
              <a:buNone/>
              <a:defRPr>
                <a:solidFill>
                  <a:srgbClr val="FFFFFF"/>
                </a:solidFill>
              </a:defRPr>
            </a:lvl2pPr>
            <a:lvl3pPr indent="0" lvl="2" marL="0" marR="0" algn="r">
              <a:lnSpc>
                <a:spcPct val="100000"/>
              </a:lnSpc>
              <a:spcBef>
                <a:spcPts val="0"/>
              </a:spcBef>
              <a:spcAft>
                <a:spcPts val="0"/>
              </a:spcAft>
              <a:buClr>
                <a:srgbClr val="FFFFFF"/>
              </a:buClr>
              <a:buSzPts val="2000"/>
              <a:buFont typeface="Arial"/>
              <a:buNone/>
              <a:defRPr>
                <a:solidFill>
                  <a:srgbClr val="FFFFFF"/>
                </a:solidFill>
              </a:defRPr>
            </a:lvl3pPr>
            <a:lvl4pPr indent="0" lvl="3" marL="0" marR="0" algn="r">
              <a:lnSpc>
                <a:spcPct val="100000"/>
              </a:lnSpc>
              <a:spcBef>
                <a:spcPts val="0"/>
              </a:spcBef>
              <a:spcAft>
                <a:spcPts val="0"/>
              </a:spcAft>
              <a:buClr>
                <a:srgbClr val="FFFFFF"/>
              </a:buClr>
              <a:buSzPts val="2000"/>
              <a:buFont typeface="Arial"/>
              <a:buNone/>
              <a:defRPr>
                <a:solidFill>
                  <a:srgbClr val="FFFFFF"/>
                </a:solidFill>
              </a:defRPr>
            </a:lvl4pPr>
            <a:lvl5pPr indent="0" lvl="4" marL="0" marR="0" algn="r">
              <a:lnSpc>
                <a:spcPct val="100000"/>
              </a:lnSpc>
              <a:spcBef>
                <a:spcPts val="0"/>
              </a:spcBef>
              <a:spcAft>
                <a:spcPts val="0"/>
              </a:spcAft>
              <a:buClr>
                <a:srgbClr val="FFFFFF"/>
              </a:buClr>
              <a:buSzPts val="2000"/>
              <a:buFont typeface="Arial"/>
              <a:buNone/>
              <a:defRPr>
                <a:solidFill>
                  <a:srgbClr val="FFFFFF"/>
                </a:solidFill>
              </a:defRPr>
            </a:lvl5pPr>
            <a:lvl6pPr indent="0" lvl="5" marL="0" marR="0" algn="r">
              <a:lnSpc>
                <a:spcPct val="100000"/>
              </a:lnSpc>
              <a:spcBef>
                <a:spcPts val="0"/>
              </a:spcBef>
              <a:spcAft>
                <a:spcPts val="0"/>
              </a:spcAft>
              <a:buClr>
                <a:srgbClr val="FFFFFF"/>
              </a:buClr>
              <a:buSzPts val="2000"/>
              <a:buFont typeface="Arial"/>
              <a:buNone/>
              <a:defRPr>
                <a:solidFill>
                  <a:srgbClr val="FFFFFF"/>
                </a:solidFill>
              </a:defRPr>
            </a:lvl6pPr>
            <a:lvl7pPr indent="0" lvl="6" marL="0" marR="0" algn="r">
              <a:lnSpc>
                <a:spcPct val="100000"/>
              </a:lnSpc>
              <a:spcBef>
                <a:spcPts val="0"/>
              </a:spcBef>
              <a:spcAft>
                <a:spcPts val="0"/>
              </a:spcAft>
              <a:buClr>
                <a:srgbClr val="FFFFFF"/>
              </a:buClr>
              <a:buSzPts val="2000"/>
              <a:buFont typeface="Arial"/>
              <a:buNone/>
              <a:defRPr>
                <a:solidFill>
                  <a:srgbClr val="FFFFFF"/>
                </a:solidFill>
              </a:defRPr>
            </a:lvl7pPr>
            <a:lvl8pPr indent="0" lvl="7" marL="0" marR="0" algn="r">
              <a:lnSpc>
                <a:spcPct val="100000"/>
              </a:lnSpc>
              <a:spcBef>
                <a:spcPts val="0"/>
              </a:spcBef>
              <a:spcAft>
                <a:spcPts val="0"/>
              </a:spcAft>
              <a:buClr>
                <a:srgbClr val="FFFFFF"/>
              </a:buClr>
              <a:buSzPts val="2000"/>
              <a:buFont typeface="Arial"/>
              <a:buNone/>
              <a:defRPr>
                <a:solidFill>
                  <a:srgbClr val="FFFFFF"/>
                </a:solidFill>
              </a:defRPr>
            </a:lvl8pPr>
            <a:lvl9pPr indent="0" lvl="8" marL="0" marR="0" algn="r">
              <a:lnSpc>
                <a:spcPct val="100000"/>
              </a:lnSpc>
              <a:spcBef>
                <a:spcPts val="0"/>
              </a:spcBef>
              <a:spcAft>
                <a:spcPts val="0"/>
              </a:spcAft>
              <a:buClr>
                <a:srgbClr val="FFFFFF"/>
              </a:buClr>
              <a:buSzPts val="2000"/>
              <a:buFont typeface="Arial"/>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howMasterSp="0">
  <p:cSld name="Image">
    <p:bg>
      <p:bgPr>
        <a:solidFill>
          <a:srgbClr val="FFFFFF"/>
        </a:solidFill>
      </p:bgPr>
    </p:bg>
    <p:spTree>
      <p:nvGrpSpPr>
        <p:cNvPr id="24" name="Shape 24"/>
        <p:cNvGrpSpPr/>
        <p:nvPr/>
      </p:nvGrpSpPr>
      <p:grpSpPr>
        <a:xfrm>
          <a:off x="0" y="0"/>
          <a:ext cx="0" cy="0"/>
          <a:chOff x="0" y="0"/>
          <a:chExt cx="0" cy="0"/>
        </a:xfrm>
      </p:grpSpPr>
      <p:sp>
        <p:nvSpPr>
          <p:cNvPr id="25" name="Google Shape;25;p27"/>
          <p:cNvSpPr/>
          <p:nvPr>
            <p:ph idx="2" type="pic"/>
          </p:nvPr>
        </p:nvSpPr>
        <p:spPr>
          <a:xfrm>
            <a:off x="-50800" y="-1384300"/>
            <a:ext cx="24447600" cy="16493700"/>
          </a:xfrm>
          <a:prstGeom prst="rect">
            <a:avLst/>
          </a:prstGeom>
          <a:noFill/>
          <a:ln>
            <a:noFill/>
          </a:ln>
        </p:spPr>
      </p:sp>
      <p:sp>
        <p:nvSpPr>
          <p:cNvPr id="26" name="Google Shape;26;p27"/>
          <p:cNvSpPr txBox="1"/>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p>
            <a:pPr indent="0" lvl="0" marL="0" marR="0" rtl="0" algn="r">
              <a:lnSpc>
                <a:spcPct val="100000"/>
              </a:lnSpc>
              <a:spcBef>
                <a:spcPts val="0"/>
              </a:spcBef>
              <a:spcAft>
                <a:spcPts val="0"/>
              </a:spcAft>
              <a:buClr>
                <a:srgbClr val="DBD7BC"/>
              </a:buClr>
              <a:buSzPts val="2000"/>
              <a:buFont typeface="Arial"/>
              <a:buNone/>
            </a:pPr>
            <a:r>
              <a:rPr b="0" i="0" lang="en-US" sz="2000" u="none" cap="none" strike="noStrike">
                <a:solidFill>
                  <a:srgbClr val="DBD7BC"/>
                </a:solidFill>
                <a:latin typeface="Arial"/>
                <a:ea typeface="Arial"/>
                <a:cs typeface="Arial"/>
                <a:sym typeface="Arial"/>
              </a:rPr>
              <a:t>01</a:t>
            </a:r>
            <a:endParaRPr/>
          </a:p>
        </p:txBody>
      </p:sp>
      <p:sp>
        <p:nvSpPr>
          <p:cNvPr id="27" name="Google Shape;27;p27"/>
          <p:cNvSpPr txBox="1"/>
          <p:nvPr/>
        </p:nvSpPr>
        <p:spPr>
          <a:xfrm>
            <a:off x="914268" y="12538253"/>
            <a:ext cx="3560400" cy="391200"/>
          </a:xfrm>
          <a:prstGeom prst="rect">
            <a:avLst/>
          </a:prstGeom>
          <a:noFill/>
          <a:ln>
            <a:noFill/>
          </a:ln>
        </p:spPr>
        <p:txBody>
          <a:bodyPr anchorCtr="0" anchor="b" bIns="50800" lIns="50800" spcFirstLastPara="1" rIns="50800" wrap="square" tIns="50800">
            <a:spAutoFit/>
          </a:bodyPr>
          <a:lstStyle/>
          <a:p>
            <a:pPr indent="0" lvl="0" marL="0" marR="0" rtl="0" algn="l">
              <a:lnSpc>
                <a:spcPct val="80000"/>
              </a:lnSpc>
              <a:spcBef>
                <a:spcPts val="0"/>
              </a:spcBef>
              <a:spcAft>
                <a:spcPts val="0"/>
              </a:spcAft>
              <a:buClr>
                <a:srgbClr val="DBD7BC"/>
              </a:buClr>
              <a:buSzPts val="2000"/>
              <a:buFont typeface="Arial"/>
              <a:buNone/>
            </a:pPr>
            <a:r>
              <a:rPr b="0" i="0" lang="en-US" sz="2000" u="none" cap="none" strike="noStrike">
                <a:solidFill>
                  <a:srgbClr val="DBD7BC"/>
                </a:solidFill>
                <a:latin typeface="Arial"/>
                <a:ea typeface="Arial"/>
                <a:cs typeface="Arial"/>
                <a:sym typeface="Arial"/>
              </a:rPr>
              <a:t>Presentation title</a:t>
            </a:r>
            <a:endParaRPr/>
          </a:p>
        </p:txBody>
      </p:sp>
      <p:sp>
        <p:nvSpPr>
          <p:cNvPr id="28" name="Google Shape;28;p27"/>
          <p:cNvSpPr txBox="1"/>
          <p:nvPr/>
        </p:nvSpPr>
        <p:spPr>
          <a:xfrm>
            <a:off x="4711337" y="12538253"/>
            <a:ext cx="3560400" cy="391200"/>
          </a:xfrm>
          <a:prstGeom prst="rect">
            <a:avLst/>
          </a:prstGeom>
          <a:noFill/>
          <a:ln>
            <a:noFill/>
          </a:ln>
        </p:spPr>
        <p:txBody>
          <a:bodyPr anchorCtr="0" anchor="b" bIns="50800" lIns="50800" spcFirstLastPara="1" rIns="50800" wrap="square" tIns="50800">
            <a:spAutoFit/>
          </a:bodyPr>
          <a:lstStyle/>
          <a:p>
            <a:pPr indent="0" lvl="0" marL="0" marR="0" rtl="0" algn="l">
              <a:lnSpc>
                <a:spcPct val="80000"/>
              </a:lnSpc>
              <a:spcBef>
                <a:spcPts val="0"/>
              </a:spcBef>
              <a:spcAft>
                <a:spcPts val="0"/>
              </a:spcAft>
              <a:buClr>
                <a:srgbClr val="DBD7BC"/>
              </a:buClr>
              <a:buSzPts val="2000"/>
              <a:buFont typeface="Arial"/>
              <a:buNone/>
            </a:pPr>
            <a:r>
              <a:rPr b="0" i="0" lang="en-US" sz="2000" u="none" cap="none" strike="noStrike">
                <a:solidFill>
                  <a:srgbClr val="DBD7BC"/>
                </a:solidFill>
                <a:latin typeface="Arial"/>
                <a:ea typeface="Arial"/>
                <a:cs typeface="Arial"/>
                <a:sym typeface="Arial"/>
              </a:rPr>
              <a:t>Date</a:t>
            </a:r>
            <a:endParaRPr/>
          </a:p>
        </p:txBody>
      </p:sp>
      <p:sp>
        <p:nvSpPr>
          <p:cNvPr id="29" name="Google Shape;29;p27"/>
          <p:cNvSpPr/>
          <p:nvPr/>
        </p:nvSpPr>
        <p:spPr>
          <a:xfrm>
            <a:off x="945557" y="902223"/>
            <a:ext cx="22599300" cy="11911500"/>
          </a:xfrm>
          <a:prstGeom prst="rect">
            <a:avLst/>
          </a:prstGeom>
          <a:noFill/>
          <a:ln cap="flat" cmpd="sng" w="508000">
            <a:solidFill>
              <a:srgbClr val="DBD7BC"/>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30" name="Google Shape;30;p27"/>
          <p:cNvSpPr/>
          <p:nvPr/>
        </p:nvSpPr>
        <p:spPr>
          <a:xfrm>
            <a:off x="1433406" y="1369409"/>
            <a:ext cx="21623400" cy="10977300"/>
          </a:xfrm>
          <a:prstGeom prst="rect">
            <a:avLst/>
          </a:prstGeom>
          <a:noFill/>
          <a:ln cap="flat" cmpd="sng" w="127000">
            <a:solidFill>
              <a:srgbClr val="DBD7BC"/>
            </a:solidFill>
            <a:prstDash val="solid"/>
            <a:miter lim="400000"/>
            <a:headEnd len="sm" w="sm" type="none"/>
            <a:tailEnd len="sm" w="sm" type="none"/>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31" name="Google Shape;31;p27"/>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32" name="Google Shape;32;p27"/>
          <p:cNvSpPr txBox="1"/>
          <p:nvPr>
            <p:ph idx="3"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33" name="Google Shape;33;p27"/>
          <p:cNvSpPr txBox="1"/>
          <p:nvPr>
            <p:ph idx="12" type="sldNum"/>
          </p:nvPr>
        </p:nvSpPr>
        <p:spPr>
          <a:xfrm>
            <a:off x="23306838" y="12538253"/>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0E2234"/>
              </a:buClr>
              <a:buSzPts val="2000"/>
              <a:buFont typeface="Arial"/>
              <a:buNone/>
              <a:defRPr>
                <a:solidFill>
                  <a:srgbClr val="0E2234"/>
                </a:solidFill>
              </a:defRPr>
            </a:lvl1pPr>
            <a:lvl2pPr indent="0" lvl="1" marL="0" marR="0" algn="r">
              <a:lnSpc>
                <a:spcPct val="100000"/>
              </a:lnSpc>
              <a:spcBef>
                <a:spcPts val="0"/>
              </a:spcBef>
              <a:spcAft>
                <a:spcPts val="0"/>
              </a:spcAft>
              <a:buClr>
                <a:srgbClr val="0E2234"/>
              </a:buClr>
              <a:buSzPts val="2000"/>
              <a:buFont typeface="Arial"/>
              <a:buNone/>
              <a:defRPr>
                <a:solidFill>
                  <a:srgbClr val="0E2234"/>
                </a:solidFill>
              </a:defRPr>
            </a:lvl2pPr>
            <a:lvl3pPr indent="0" lvl="2" marL="0" marR="0" algn="r">
              <a:lnSpc>
                <a:spcPct val="100000"/>
              </a:lnSpc>
              <a:spcBef>
                <a:spcPts val="0"/>
              </a:spcBef>
              <a:spcAft>
                <a:spcPts val="0"/>
              </a:spcAft>
              <a:buClr>
                <a:srgbClr val="0E2234"/>
              </a:buClr>
              <a:buSzPts val="2000"/>
              <a:buFont typeface="Arial"/>
              <a:buNone/>
              <a:defRPr>
                <a:solidFill>
                  <a:srgbClr val="0E2234"/>
                </a:solidFill>
              </a:defRPr>
            </a:lvl3pPr>
            <a:lvl4pPr indent="0" lvl="3" marL="0" marR="0" algn="r">
              <a:lnSpc>
                <a:spcPct val="100000"/>
              </a:lnSpc>
              <a:spcBef>
                <a:spcPts val="0"/>
              </a:spcBef>
              <a:spcAft>
                <a:spcPts val="0"/>
              </a:spcAft>
              <a:buClr>
                <a:srgbClr val="0E2234"/>
              </a:buClr>
              <a:buSzPts val="2000"/>
              <a:buFont typeface="Arial"/>
              <a:buNone/>
              <a:defRPr>
                <a:solidFill>
                  <a:srgbClr val="0E2234"/>
                </a:solidFill>
              </a:defRPr>
            </a:lvl4pPr>
            <a:lvl5pPr indent="0" lvl="4" marL="0" marR="0" algn="r">
              <a:lnSpc>
                <a:spcPct val="100000"/>
              </a:lnSpc>
              <a:spcBef>
                <a:spcPts val="0"/>
              </a:spcBef>
              <a:spcAft>
                <a:spcPts val="0"/>
              </a:spcAft>
              <a:buClr>
                <a:srgbClr val="0E2234"/>
              </a:buClr>
              <a:buSzPts val="2000"/>
              <a:buFont typeface="Arial"/>
              <a:buNone/>
              <a:defRPr>
                <a:solidFill>
                  <a:srgbClr val="0E2234"/>
                </a:solidFill>
              </a:defRPr>
            </a:lvl5pPr>
            <a:lvl6pPr indent="0" lvl="5" marL="0" marR="0" algn="r">
              <a:lnSpc>
                <a:spcPct val="100000"/>
              </a:lnSpc>
              <a:spcBef>
                <a:spcPts val="0"/>
              </a:spcBef>
              <a:spcAft>
                <a:spcPts val="0"/>
              </a:spcAft>
              <a:buClr>
                <a:srgbClr val="0E2234"/>
              </a:buClr>
              <a:buSzPts val="2000"/>
              <a:buFont typeface="Arial"/>
              <a:buNone/>
              <a:defRPr>
                <a:solidFill>
                  <a:srgbClr val="0E2234"/>
                </a:solidFill>
              </a:defRPr>
            </a:lvl6pPr>
            <a:lvl7pPr indent="0" lvl="6" marL="0" marR="0" algn="r">
              <a:lnSpc>
                <a:spcPct val="100000"/>
              </a:lnSpc>
              <a:spcBef>
                <a:spcPts val="0"/>
              </a:spcBef>
              <a:spcAft>
                <a:spcPts val="0"/>
              </a:spcAft>
              <a:buClr>
                <a:srgbClr val="0E2234"/>
              </a:buClr>
              <a:buSzPts val="2000"/>
              <a:buFont typeface="Arial"/>
              <a:buNone/>
              <a:defRPr>
                <a:solidFill>
                  <a:srgbClr val="0E2234"/>
                </a:solidFill>
              </a:defRPr>
            </a:lvl7pPr>
            <a:lvl8pPr indent="0" lvl="7" marL="0" marR="0" algn="r">
              <a:lnSpc>
                <a:spcPct val="100000"/>
              </a:lnSpc>
              <a:spcBef>
                <a:spcPts val="0"/>
              </a:spcBef>
              <a:spcAft>
                <a:spcPts val="0"/>
              </a:spcAft>
              <a:buClr>
                <a:srgbClr val="0E2234"/>
              </a:buClr>
              <a:buSzPts val="2000"/>
              <a:buFont typeface="Arial"/>
              <a:buNone/>
              <a:defRPr>
                <a:solidFill>
                  <a:srgbClr val="0E2234"/>
                </a:solidFill>
              </a:defRPr>
            </a:lvl8pPr>
            <a:lvl9pPr indent="0" lvl="8" marL="0" marR="0" algn="r">
              <a:lnSpc>
                <a:spcPct val="100000"/>
              </a:lnSpc>
              <a:spcBef>
                <a:spcPts val="0"/>
              </a:spcBef>
              <a:spcAft>
                <a:spcPts val="0"/>
              </a:spcAft>
              <a:buClr>
                <a:srgbClr val="0E2234"/>
              </a:buClr>
              <a:buSzPts val="2000"/>
              <a:buFont typeface="Arial"/>
              <a:buNone/>
              <a:defRPr>
                <a:solidFill>
                  <a:srgbClr val="0E2234"/>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showMasterSp="0">
  <p:cSld name="Contents">
    <p:bg>
      <p:bgPr>
        <a:solidFill>
          <a:srgbClr val="402B00"/>
        </a:solidFill>
      </p:bgPr>
    </p:bg>
    <p:spTree>
      <p:nvGrpSpPr>
        <p:cNvPr id="34" name="Shape 34"/>
        <p:cNvGrpSpPr/>
        <p:nvPr/>
      </p:nvGrpSpPr>
      <p:grpSpPr>
        <a:xfrm>
          <a:off x="0" y="0"/>
          <a:ext cx="0" cy="0"/>
          <a:chOff x="0" y="0"/>
          <a:chExt cx="0" cy="0"/>
        </a:xfrm>
      </p:grpSpPr>
      <p:sp>
        <p:nvSpPr>
          <p:cNvPr id="35" name="Google Shape;35;p28"/>
          <p:cNvSpPr txBox="1"/>
          <p:nvPr>
            <p:ph idx="1" type="body"/>
          </p:nvPr>
        </p:nvSpPr>
        <p:spPr>
          <a:xfrm>
            <a:off x="19896616" y="833619"/>
            <a:ext cx="3650700" cy="5921400"/>
          </a:xfrm>
          <a:prstGeom prst="rect">
            <a:avLst/>
          </a:prstGeom>
          <a:noFill/>
          <a:ln>
            <a:noFill/>
          </a:ln>
        </p:spPr>
        <p:txBody>
          <a:bodyPr anchorCtr="0" anchor="t" bIns="50800" lIns="50800" spcFirstLastPara="1" rIns="50800" wrap="square" tIns="50800">
            <a:normAutofit/>
          </a:bodyPr>
          <a:lstStyle>
            <a:lvl1pPr indent="-228600" lvl="0" marL="457200" algn="r">
              <a:lnSpc>
                <a:spcPct val="110000"/>
              </a:lnSpc>
              <a:spcBef>
                <a:spcPts val="0"/>
              </a:spcBef>
              <a:spcAft>
                <a:spcPts val="0"/>
              </a:spcAft>
              <a:buClr>
                <a:srgbClr val="DBD7BC"/>
              </a:buClr>
              <a:buSzPts val="1800"/>
              <a:buNone/>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36" name="Google Shape;36;p28"/>
          <p:cNvSpPr txBox="1"/>
          <p:nvPr>
            <p:ph idx="2" type="body"/>
          </p:nvPr>
        </p:nvSpPr>
        <p:spPr>
          <a:xfrm>
            <a:off x="908736" y="833619"/>
            <a:ext cx="9334500" cy="1092300"/>
          </a:xfrm>
          <a:prstGeom prst="rect">
            <a:avLst/>
          </a:prstGeom>
          <a:noFill/>
          <a:ln>
            <a:noFill/>
          </a:ln>
        </p:spPr>
        <p:txBody>
          <a:bodyPr anchorCtr="0" anchor="t" bIns="50800" lIns="50800" spcFirstLastPara="1" rIns="50800" wrap="square" tIns="50800">
            <a:normAutofit/>
          </a:bodyPr>
          <a:lstStyle>
            <a:lvl1pPr indent="-228600" lvl="0" marL="457200" algn="l">
              <a:lnSpc>
                <a:spcPct val="110000"/>
              </a:lnSpc>
              <a:spcBef>
                <a:spcPts val="0"/>
              </a:spcBef>
              <a:spcAft>
                <a:spcPts val="0"/>
              </a:spcAft>
              <a:buClr>
                <a:srgbClr val="DBD7BC"/>
              </a:buClr>
              <a:buSzPts val="1800"/>
              <a:buNone/>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37" name="Google Shape;37;p28"/>
          <p:cNvSpPr txBox="1"/>
          <p:nvPr>
            <p:ph type="title"/>
          </p:nvPr>
        </p:nvSpPr>
        <p:spPr>
          <a:xfrm>
            <a:off x="12235676" y="833618"/>
            <a:ext cx="7660800" cy="59214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DBD7BC"/>
              </a:buClr>
              <a:buSzPts val="6000"/>
              <a:buFont typeface="Play"/>
              <a:buNone/>
              <a:defRPr sz="6000"/>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38" name="Google Shape;38;p28"/>
          <p:cNvSpPr txBox="1"/>
          <p:nvPr>
            <p:ph idx="3"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39" name="Google Shape;39;p28"/>
          <p:cNvSpPr txBox="1"/>
          <p:nvPr>
            <p:ph idx="4"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40" name="Google Shape;40;p28"/>
          <p:cNvSpPr txBox="1"/>
          <p:nvPr>
            <p:ph idx="12" type="sldNum"/>
          </p:nvPr>
        </p:nvSpPr>
        <p:spPr>
          <a:xfrm>
            <a:off x="23228300" y="12509499"/>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amp; Image" showMasterSp="0">
  <p:cSld name="Section &amp; Image">
    <p:bg>
      <p:bgPr>
        <a:solidFill>
          <a:srgbClr val="402B00"/>
        </a:solidFill>
      </p:bgPr>
    </p:bg>
    <p:spTree>
      <p:nvGrpSpPr>
        <p:cNvPr id="41" name="Shape 41"/>
        <p:cNvGrpSpPr/>
        <p:nvPr/>
      </p:nvGrpSpPr>
      <p:grpSpPr>
        <a:xfrm>
          <a:off x="0" y="0"/>
          <a:ext cx="0" cy="0"/>
          <a:chOff x="0" y="0"/>
          <a:chExt cx="0" cy="0"/>
        </a:xfrm>
      </p:grpSpPr>
      <p:sp>
        <p:nvSpPr>
          <p:cNvPr id="42" name="Google Shape;42;p29"/>
          <p:cNvSpPr/>
          <p:nvPr/>
        </p:nvSpPr>
        <p:spPr>
          <a:xfrm>
            <a:off x="11961810" y="-1"/>
            <a:ext cx="3627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43" name="Google Shape;43;p29"/>
          <p:cNvSpPr/>
          <p:nvPr/>
        </p:nvSpPr>
        <p:spPr>
          <a:xfrm>
            <a:off x="11715987" y="-1"/>
            <a:ext cx="996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44" name="Google Shape;44;p29"/>
          <p:cNvSpPr/>
          <p:nvPr>
            <p:ph idx="2" type="pic"/>
          </p:nvPr>
        </p:nvSpPr>
        <p:spPr>
          <a:xfrm>
            <a:off x="12204700" y="0"/>
            <a:ext cx="12217500" cy="15278400"/>
          </a:xfrm>
          <a:prstGeom prst="rect">
            <a:avLst/>
          </a:prstGeom>
          <a:noFill/>
          <a:ln>
            <a:noFill/>
          </a:ln>
        </p:spPr>
      </p:sp>
      <p:sp>
        <p:nvSpPr>
          <p:cNvPr id="45" name="Google Shape;45;p29"/>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46" name="Google Shape;46;p29"/>
          <p:cNvSpPr txBox="1"/>
          <p:nvPr>
            <p:ph idx="3"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47" name="Google Shape;47;p29"/>
          <p:cNvSpPr txBox="1"/>
          <p:nvPr>
            <p:ph type="title"/>
          </p:nvPr>
        </p:nvSpPr>
        <p:spPr>
          <a:xfrm>
            <a:off x="914400" y="556635"/>
            <a:ext cx="9357900" cy="1447800"/>
          </a:xfrm>
          <a:prstGeom prst="rect">
            <a:avLst/>
          </a:prstGeom>
          <a:noFill/>
          <a:ln>
            <a:noFill/>
          </a:ln>
        </p:spPr>
        <p:txBody>
          <a:bodyPr anchorCtr="0" anchor="t" bIns="50800" lIns="50800" spcFirstLastPara="1" rIns="50800" wrap="square" tIns="50800">
            <a:normAutofit/>
          </a:bodyPr>
          <a:lstStyle>
            <a:lvl1pPr lvl="0" algn="l">
              <a:lnSpc>
                <a:spcPct val="80000"/>
              </a:lnSpc>
              <a:spcBef>
                <a:spcPts val="0"/>
              </a:spcBef>
              <a:spcAft>
                <a:spcPts val="0"/>
              </a:spcAft>
              <a:buClr>
                <a:srgbClr val="DBD7BC"/>
              </a:buClr>
              <a:buSzPts val="9000"/>
              <a:buFont typeface="Play"/>
              <a:buNone/>
              <a:defRPr sz="9000"/>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48" name="Google Shape;48;p29"/>
          <p:cNvSpPr txBox="1"/>
          <p:nvPr>
            <p:ph idx="12" type="sldNum"/>
          </p:nvPr>
        </p:nvSpPr>
        <p:spPr>
          <a:xfrm>
            <a:off x="23228300" y="12509499"/>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showMasterSp="0">
  <p:cSld name="Title &amp; Bullets">
    <p:bg>
      <p:bgPr>
        <a:solidFill>
          <a:srgbClr val="6E0900"/>
        </a:solidFill>
      </p:bgPr>
    </p:bg>
    <p:spTree>
      <p:nvGrpSpPr>
        <p:cNvPr id="49" name="Shape 49"/>
        <p:cNvGrpSpPr/>
        <p:nvPr/>
      </p:nvGrpSpPr>
      <p:grpSpPr>
        <a:xfrm>
          <a:off x="0" y="0"/>
          <a:ext cx="0" cy="0"/>
          <a:chOff x="0" y="0"/>
          <a:chExt cx="0" cy="0"/>
        </a:xfrm>
      </p:grpSpPr>
      <p:sp>
        <p:nvSpPr>
          <p:cNvPr id="50" name="Google Shape;50;p30"/>
          <p:cNvSpPr txBox="1"/>
          <p:nvPr>
            <p:ph idx="1" type="body"/>
          </p:nvPr>
        </p:nvSpPr>
        <p:spPr>
          <a:xfrm>
            <a:off x="913058" y="3927922"/>
            <a:ext cx="11106300" cy="7914000"/>
          </a:xfrm>
          <a:prstGeom prst="rect">
            <a:avLst/>
          </a:prstGeom>
          <a:noFill/>
          <a:ln>
            <a:noFill/>
          </a:ln>
        </p:spPr>
        <p:txBody>
          <a:bodyPr anchorCtr="0" anchor="t" bIns="50800" lIns="50800" spcFirstLastPara="1" rIns="50800" wrap="square" tIns="50800">
            <a:normAutofit/>
          </a:bodyPr>
          <a:lstStyle>
            <a:lvl1pPr indent="-476250" lvl="0" marL="4572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1pPr>
            <a:lvl2pPr indent="-476250" lvl="1" marL="9144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2pPr>
            <a:lvl3pPr indent="-476250" lvl="2" marL="13716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3pPr>
            <a:lvl4pPr indent="-476250" lvl="3" marL="18288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4pPr>
            <a:lvl5pPr indent="-476250" lvl="4" marL="2286000" algn="l">
              <a:lnSpc>
                <a:spcPct val="90000"/>
              </a:lnSpc>
              <a:spcBef>
                <a:spcPts val="3000"/>
              </a:spcBef>
              <a:spcAft>
                <a:spcPts val="0"/>
              </a:spcAft>
              <a:buClr>
                <a:srgbClr val="DBD7BC"/>
              </a:buClr>
              <a:buSzPts val="3900"/>
              <a:buFont typeface="Arial"/>
              <a:buChar char="•"/>
              <a:defRPr>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1" name="Google Shape;51;p30"/>
          <p:cNvSpPr txBox="1"/>
          <p:nvPr>
            <p:ph type="title"/>
          </p:nvPr>
        </p:nvSpPr>
        <p:spPr>
          <a:xfrm>
            <a:off x="908736" y="846319"/>
            <a:ext cx="225411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DBD7BC"/>
              </a:buClr>
              <a:buSzPts val="6000"/>
              <a:buFont typeface="Play"/>
              <a:buNone/>
              <a:defRPr sz="6000"/>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52" name="Google Shape;52;p30"/>
          <p:cNvSpPr txBox="1"/>
          <p:nvPr>
            <p:ph idx="2"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3" name="Google Shape;53;p30"/>
          <p:cNvSpPr txBox="1"/>
          <p:nvPr>
            <p:ph idx="3"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4" name="Google Shape;54;p30"/>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showMasterSp="0">
  <p:cSld name="Title &amp; Text">
    <p:bg>
      <p:bgPr>
        <a:solidFill>
          <a:srgbClr val="DBD7BC"/>
        </a:solidFill>
      </p:bgPr>
    </p:bg>
    <p:spTree>
      <p:nvGrpSpPr>
        <p:cNvPr id="55" name="Shape 55"/>
        <p:cNvGrpSpPr/>
        <p:nvPr/>
      </p:nvGrpSpPr>
      <p:grpSpPr>
        <a:xfrm>
          <a:off x="0" y="0"/>
          <a:ext cx="0" cy="0"/>
          <a:chOff x="0" y="0"/>
          <a:chExt cx="0" cy="0"/>
        </a:xfrm>
      </p:grpSpPr>
      <p:sp>
        <p:nvSpPr>
          <p:cNvPr id="56" name="Google Shape;56;p31"/>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7" name="Google Shape;57;p31"/>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8" name="Google Shape;58;p31"/>
          <p:cNvSpPr txBox="1"/>
          <p:nvPr>
            <p:ph idx="3" type="body"/>
          </p:nvPr>
        </p:nvSpPr>
        <p:spPr>
          <a:xfrm>
            <a:off x="920749" y="3937675"/>
            <a:ext cx="11141700" cy="78660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1pPr>
            <a:lvl2pPr indent="-228600" lvl="1" marL="9144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2pPr>
            <a:lvl3pPr indent="-228600" lvl="2" marL="13716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3pPr>
            <a:lvl4pPr indent="-228600" lvl="3" marL="18288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4pPr>
            <a:lvl5pPr indent="-228600" lvl="4" marL="22860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59" name="Google Shape;59;p31"/>
          <p:cNvSpPr txBox="1"/>
          <p:nvPr>
            <p:ph type="title"/>
          </p:nvPr>
        </p:nvSpPr>
        <p:spPr>
          <a:xfrm>
            <a:off x="908736" y="846319"/>
            <a:ext cx="225411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0E2234"/>
              </a:buClr>
              <a:buSzPts val="6000"/>
              <a:buFont typeface="Play"/>
              <a:buNone/>
              <a:defRPr sz="6000">
                <a:solidFill>
                  <a:srgbClr val="0E2234"/>
                </a:solidFill>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60" name="Google Shape;60;p31"/>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0E2234"/>
              </a:buClr>
              <a:buSzPts val="2000"/>
              <a:buFont typeface="Arial"/>
              <a:buNone/>
              <a:defRPr>
                <a:solidFill>
                  <a:srgbClr val="0E2234"/>
                </a:solidFill>
              </a:defRPr>
            </a:lvl1pPr>
            <a:lvl2pPr indent="0" lvl="1" marL="0" marR="0" algn="r">
              <a:lnSpc>
                <a:spcPct val="100000"/>
              </a:lnSpc>
              <a:spcBef>
                <a:spcPts val="0"/>
              </a:spcBef>
              <a:spcAft>
                <a:spcPts val="0"/>
              </a:spcAft>
              <a:buClr>
                <a:srgbClr val="0E2234"/>
              </a:buClr>
              <a:buSzPts val="2000"/>
              <a:buFont typeface="Arial"/>
              <a:buNone/>
              <a:defRPr>
                <a:solidFill>
                  <a:srgbClr val="0E2234"/>
                </a:solidFill>
              </a:defRPr>
            </a:lvl2pPr>
            <a:lvl3pPr indent="0" lvl="2" marL="0" marR="0" algn="r">
              <a:lnSpc>
                <a:spcPct val="100000"/>
              </a:lnSpc>
              <a:spcBef>
                <a:spcPts val="0"/>
              </a:spcBef>
              <a:spcAft>
                <a:spcPts val="0"/>
              </a:spcAft>
              <a:buClr>
                <a:srgbClr val="0E2234"/>
              </a:buClr>
              <a:buSzPts val="2000"/>
              <a:buFont typeface="Arial"/>
              <a:buNone/>
              <a:defRPr>
                <a:solidFill>
                  <a:srgbClr val="0E2234"/>
                </a:solidFill>
              </a:defRPr>
            </a:lvl3pPr>
            <a:lvl4pPr indent="0" lvl="3" marL="0" marR="0" algn="r">
              <a:lnSpc>
                <a:spcPct val="100000"/>
              </a:lnSpc>
              <a:spcBef>
                <a:spcPts val="0"/>
              </a:spcBef>
              <a:spcAft>
                <a:spcPts val="0"/>
              </a:spcAft>
              <a:buClr>
                <a:srgbClr val="0E2234"/>
              </a:buClr>
              <a:buSzPts val="2000"/>
              <a:buFont typeface="Arial"/>
              <a:buNone/>
              <a:defRPr>
                <a:solidFill>
                  <a:srgbClr val="0E2234"/>
                </a:solidFill>
              </a:defRPr>
            </a:lvl4pPr>
            <a:lvl5pPr indent="0" lvl="4" marL="0" marR="0" algn="r">
              <a:lnSpc>
                <a:spcPct val="100000"/>
              </a:lnSpc>
              <a:spcBef>
                <a:spcPts val="0"/>
              </a:spcBef>
              <a:spcAft>
                <a:spcPts val="0"/>
              </a:spcAft>
              <a:buClr>
                <a:srgbClr val="0E2234"/>
              </a:buClr>
              <a:buSzPts val="2000"/>
              <a:buFont typeface="Arial"/>
              <a:buNone/>
              <a:defRPr>
                <a:solidFill>
                  <a:srgbClr val="0E2234"/>
                </a:solidFill>
              </a:defRPr>
            </a:lvl5pPr>
            <a:lvl6pPr indent="0" lvl="5" marL="0" marR="0" algn="r">
              <a:lnSpc>
                <a:spcPct val="100000"/>
              </a:lnSpc>
              <a:spcBef>
                <a:spcPts val="0"/>
              </a:spcBef>
              <a:spcAft>
                <a:spcPts val="0"/>
              </a:spcAft>
              <a:buClr>
                <a:srgbClr val="0E2234"/>
              </a:buClr>
              <a:buSzPts val="2000"/>
              <a:buFont typeface="Arial"/>
              <a:buNone/>
              <a:defRPr>
                <a:solidFill>
                  <a:srgbClr val="0E2234"/>
                </a:solidFill>
              </a:defRPr>
            </a:lvl6pPr>
            <a:lvl7pPr indent="0" lvl="6" marL="0" marR="0" algn="r">
              <a:lnSpc>
                <a:spcPct val="100000"/>
              </a:lnSpc>
              <a:spcBef>
                <a:spcPts val="0"/>
              </a:spcBef>
              <a:spcAft>
                <a:spcPts val="0"/>
              </a:spcAft>
              <a:buClr>
                <a:srgbClr val="0E2234"/>
              </a:buClr>
              <a:buSzPts val="2000"/>
              <a:buFont typeface="Arial"/>
              <a:buNone/>
              <a:defRPr>
                <a:solidFill>
                  <a:srgbClr val="0E2234"/>
                </a:solidFill>
              </a:defRPr>
            </a:lvl7pPr>
            <a:lvl8pPr indent="0" lvl="7" marL="0" marR="0" algn="r">
              <a:lnSpc>
                <a:spcPct val="100000"/>
              </a:lnSpc>
              <a:spcBef>
                <a:spcPts val="0"/>
              </a:spcBef>
              <a:spcAft>
                <a:spcPts val="0"/>
              </a:spcAft>
              <a:buClr>
                <a:srgbClr val="0E2234"/>
              </a:buClr>
              <a:buSzPts val="2000"/>
              <a:buFont typeface="Arial"/>
              <a:buNone/>
              <a:defRPr>
                <a:solidFill>
                  <a:srgbClr val="0E2234"/>
                </a:solidFill>
              </a:defRPr>
            </a:lvl8pPr>
            <a:lvl9pPr indent="0" lvl="8" marL="0" marR="0" algn="r">
              <a:lnSpc>
                <a:spcPct val="100000"/>
              </a:lnSpc>
              <a:spcBef>
                <a:spcPts val="0"/>
              </a:spcBef>
              <a:spcAft>
                <a:spcPts val="0"/>
              </a:spcAft>
              <a:buClr>
                <a:srgbClr val="0E2234"/>
              </a:buClr>
              <a:buSzPts val="2000"/>
              <a:buFont typeface="Arial"/>
              <a:buNone/>
              <a:defRPr>
                <a:solidFill>
                  <a:srgbClr val="0E2234"/>
                </a:solidFill>
              </a:defRPr>
            </a:lvl9pPr>
          </a:lstStyle>
          <a:p>
            <a:pPr indent="0" lvl="0" marL="0" rtl="0" algn="r">
              <a:spcBef>
                <a:spcPts val="0"/>
              </a:spcBef>
              <a:spcAft>
                <a:spcPts val="0"/>
              </a:spcAft>
              <a:buNone/>
            </a:pPr>
            <a:fld id="{00000000-1234-1234-1234-123412341234}" type="slidenum">
              <a:rPr lang="en-US"/>
              <a:t>‹#›</a:t>
            </a:fld>
            <a:endParaRPr>
              <a:solidFill>
                <a:srgbClr val="DBD7BC"/>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Alt" showMasterSp="0">
  <p:cSld name="Title &amp; Text Alt">
    <p:bg>
      <p:bgPr>
        <a:solidFill>
          <a:srgbClr val="152F00"/>
        </a:solidFill>
      </p:bgPr>
    </p:bg>
    <p:spTree>
      <p:nvGrpSpPr>
        <p:cNvPr id="61" name="Shape 61"/>
        <p:cNvGrpSpPr/>
        <p:nvPr/>
      </p:nvGrpSpPr>
      <p:grpSpPr>
        <a:xfrm>
          <a:off x="0" y="0"/>
          <a:ext cx="0" cy="0"/>
          <a:chOff x="0" y="0"/>
          <a:chExt cx="0" cy="0"/>
        </a:xfrm>
      </p:grpSpPr>
      <p:sp>
        <p:nvSpPr>
          <p:cNvPr id="62" name="Google Shape;62;p32"/>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3" name="Google Shape;63;p32"/>
          <p:cNvSpPr txBox="1"/>
          <p:nvPr>
            <p:ph idx="2"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DBD7BC"/>
              </a:buClr>
              <a:buSzPts val="2000"/>
              <a:buFont typeface="Arial"/>
              <a:buNone/>
              <a:defRPr sz="20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4" name="Google Shape;64;p32"/>
          <p:cNvSpPr txBox="1"/>
          <p:nvPr>
            <p:ph type="title"/>
          </p:nvPr>
        </p:nvSpPr>
        <p:spPr>
          <a:xfrm>
            <a:off x="908736" y="846319"/>
            <a:ext cx="225411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DBD7BC"/>
              </a:buClr>
              <a:buSzPts val="6000"/>
              <a:buFont typeface="Play"/>
              <a:buNone/>
              <a:defRPr sz="6000"/>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65" name="Google Shape;65;p32"/>
          <p:cNvSpPr txBox="1"/>
          <p:nvPr>
            <p:ph idx="3" type="body"/>
          </p:nvPr>
        </p:nvSpPr>
        <p:spPr>
          <a:xfrm>
            <a:off x="908736" y="4768904"/>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6" name="Google Shape;66;p32"/>
          <p:cNvSpPr txBox="1"/>
          <p:nvPr>
            <p:ph idx="4" type="body"/>
          </p:nvPr>
        </p:nvSpPr>
        <p:spPr>
          <a:xfrm>
            <a:off x="908736" y="3979879"/>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7" name="Google Shape;67;p32"/>
          <p:cNvSpPr txBox="1"/>
          <p:nvPr>
            <p:ph idx="5" type="body"/>
          </p:nvPr>
        </p:nvSpPr>
        <p:spPr>
          <a:xfrm>
            <a:off x="908736" y="8788776"/>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8" name="Google Shape;68;p32"/>
          <p:cNvSpPr txBox="1"/>
          <p:nvPr>
            <p:ph idx="6" type="body"/>
          </p:nvPr>
        </p:nvSpPr>
        <p:spPr>
          <a:xfrm>
            <a:off x="908736" y="7974442"/>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69" name="Google Shape;69;p32"/>
          <p:cNvSpPr txBox="1"/>
          <p:nvPr>
            <p:ph idx="7" type="body"/>
          </p:nvPr>
        </p:nvSpPr>
        <p:spPr>
          <a:xfrm>
            <a:off x="8505114" y="4768904"/>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0" name="Google Shape;70;p32"/>
          <p:cNvSpPr txBox="1"/>
          <p:nvPr>
            <p:ph idx="8" type="body"/>
          </p:nvPr>
        </p:nvSpPr>
        <p:spPr>
          <a:xfrm>
            <a:off x="8505114" y="3979879"/>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1" name="Google Shape;71;p32"/>
          <p:cNvSpPr txBox="1"/>
          <p:nvPr>
            <p:ph idx="9" type="body"/>
          </p:nvPr>
        </p:nvSpPr>
        <p:spPr>
          <a:xfrm>
            <a:off x="8505114" y="8788776"/>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2" name="Google Shape;72;p32"/>
          <p:cNvSpPr txBox="1"/>
          <p:nvPr>
            <p:ph idx="13" type="body"/>
          </p:nvPr>
        </p:nvSpPr>
        <p:spPr>
          <a:xfrm>
            <a:off x="8505114" y="7974442"/>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3" name="Google Shape;73;p32"/>
          <p:cNvSpPr txBox="1"/>
          <p:nvPr>
            <p:ph idx="14" type="body"/>
          </p:nvPr>
        </p:nvSpPr>
        <p:spPr>
          <a:xfrm>
            <a:off x="16099449" y="4768904"/>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4" name="Google Shape;74;p32"/>
          <p:cNvSpPr txBox="1"/>
          <p:nvPr>
            <p:ph idx="15" type="body"/>
          </p:nvPr>
        </p:nvSpPr>
        <p:spPr>
          <a:xfrm>
            <a:off x="16099449" y="3979879"/>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5" name="Google Shape;75;p32"/>
          <p:cNvSpPr txBox="1"/>
          <p:nvPr>
            <p:ph idx="16" type="body"/>
          </p:nvPr>
        </p:nvSpPr>
        <p:spPr>
          <a:xfrm>
            <a:off x="16099449" y="8788776"/>
            <a:ext cx="6400800" cy="19149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0"/>
              </a:spcBef>
              <a:spcAft>
                <a:spcPts val="0"/>
              </a:spcAft>
              <a:buClr>
                <a:srgbClr val="DBD7BC"/>
              </a:buClr>
              <a:buSzPts val="3500"/>
              <a:buFont typeface="Arial"/>
              <a:buNone/>
              <a:defRPr sz="3500">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6" name="Google Shape;76;p32"/>
          <p:cNvSpPr txBox="1"/>
          <p:nvPr>
            <p:ph idx="17" type="body"/>
          </p:nvPr>
        </p:nvSpPr>
        <p:spPr>
          <a:xfrm>
            <a:off x="16099449" y="7974442"/>
            <a:ext cx="6400800" cy="789000"/>
          </a:xfrm>
          <a:prstGeom prst="rect">
            <a:avLst/>
          </a:prstGeom>
          <a:noFill/>
          <a:ln>
            <a:noFill/>
          </a:ln>
        </p:spPr>
        <p:txBody>
          <a:bodyPr anchorCtr="0" anchor="t" bIns="50800" lIns="50800" spcFirstLastPara="1" rIns="50800" wrap="square" tIns="50800">
            <a:normAutofit/>
          </a:bodyPr>
          <a:lstStyle>
            <a:lvl1pPr indent="-228600" lvl="0" marL="457200" algn="l">
              <a:lnSpc>
                <a:spcPct val="80000"/>
              </a:lnSpc>
              <a:spcBef>
                <a:spcPts val="0"/>
              </a:spcBef>
              <a:spcAft>
                <a:spcPts val="0"/>
              </a:spcAft>
              <a:buClr>
                <a:srgbClr val="DBD7BC"/>
              </a:buClr>
              <a:buSzPts val="4116"/>
              <a:buFont typeface="Play"/>
              <a:buNone/>
              <a:defRPr sz="4116"/>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77" name="Google Shape;77;p32"/>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amp; Image" showMasterSp="0">
  <p:cSld name="Title, Text &amp; Image">
    <p:bg>
      <p:bgPr>
        <a:solidFill>
          <a:srgbClr val="DBD7BC"/>
        </a:solidFill>
      </p:bgPr>
    </p:bg>
    <p:spTree>
      <p:nvGrpSpPr>
        <p:cNvPr id="78" name="Shape 78"/>
        <p:cNvGrpSpPr/>
        <p:nvPr/>
      </p:nvGrpSpPr>
      <p:grpSpPr>
        <a:xfrm>
          <a:off x="0" y="0"/>
          <a:ext cx="0" cy="0"/>
          <a:chOff x="0" y="0"/>
          <a:chExt cx="0" cy="0"/>
        </a:xfrm>
      </p:grpSpPr>
      <p:sp>
        <p:nvSpPr>
          <p:cNvPr id="79" name="Google Shape;79;p33"/>
          <p:cNvSpPr/>
          <p:nvPr>
            <p:ph idx="2" type="pic"/>
          </p:nvPr>
        </p:nvSpPr>
        <p:spPr>
          <a:xfrm>
            <a:off x="6273800" y="-1384300"/>
            <a:ext cx="24168000" cy="15110100"/>
          </a:xfrm>
          <a:prstGeom prst="rect">
            <a:avLst/>
          </a:prstGeom>
          <a:noFill/>
          <a:ln>
            <a:noFill/>
          </a:ln>
        </p:spPr>
      </p:sp>
      <p:sp>
        <p:nvSpPr>
          <p:cNvPr id="80" name="Google Shape;80;p33"/>
          <p:cNvSpPr txBox="1"/>
          <p:nvPr>
            <p:ph idx="1" type="body"/>
          </p:nvPr>
        </p:nvSpPr>
        <p:spPr>
          <a:xfrm>
            <a:off x="914400"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81" name="Google Shape;81;p33"/>
          <p:cNvSpPr txBox="1"/>
          <p:nvPr>
            <p:ph idx="3" type="body"/>
          </p:nvPr>
        </p:nvSpPr>
        <p:spPr>
          <a:xfrm>
            <a:off x="4711337" y="12512854"/>
            <a:ext cx="3560400" cy="391200"/>
          </a:xfrm>
          <a:prstGeom prst="rect">
            <a:avLst/>
          </a:prstGeom>
          <a:noFill/>
          <a:ln>
            <a:noFill/>
          </a:ln>
        </p:spPr>
        <p:txBody>
          <a:bodyPr anchorCtr="0" anchor="b" bIns="50800" lIns="50800" spcFirstLastPara="1" rIns="50800" wrap="square" tIns="50800">
            <a:normAutofit/>
          </a:bodyPr>
          <a:lstStyle>
            <a:lvl1pPr indent="-228600" lvl="0" marL="457200" algn="l">
              <a:lnSpc>
                <a:spcPct val="80000"/>
              </a:lnSpc>
              <a:spcBef>
                <a:spcPts val="0"/>
              </a:spcBef>
              <a:spcAft>
                <a:spcPts val="0"/>
              </a:spcAft>
              <a:buClr>
                <a:srgbClr val="0E2234"/>
              </a:buClr>
              <a:buSzPts val="2000"/>
              <a:buFont typeface="Arial"/>
              <a:buNone/>
              <a:defRPr sz="2000">
                <a:solidFill>
                  <a:srgbClr val="0E2234"/>
                </a:solidFill>
                <a:latin typeface="Arial"/>
                <a:ea typeface="Arial"/>
                <a:cs typeface="Arial"/>
                <a:sym typeface="Arial"/>
              </a:defRPr>
            </a:lvl1pPr>
            <a:lvl2pPr indent="-228600" lvl="1" marL="914400" algn="l">
              <a:lnSpc>
                <a:spcPct val="110000"/>
              </a:lnSpc>
              <a:spcBef>
                <a:spcPts val="0"/>
              </a:spcBef>
              <a:spcAft>
                <a:spcPts val="0"/>
              </a:spcAft>
              <a:buClr>
                <a:srgbClr val="DBD7BC"/>
              </a:buClr>
              <a:buSzPts val="1800"/>
              <a:buNone/>
              <a:defRPr/>
            </a:lvl2pPr>
            <a:lvl3pPr indent="-228600" lvl="2" marL="1371600" algn="l">
              <a:lnSpc>
                <a:spcPct val="110000"/>
              </a:lnSpc>
              <a:spcBef>
                <a:spcPts val="0"/>
              </a:spcBef>
              <a:spcAft>
                <a:spcPts val="0"/>
              </a:spcAft>
              <a:buClr>
                <a:srgbClr val="DBD7BC"/>
              </a:buClr>
              <a:buSzPts val="1800"/>
              <a:buNone/>
              <a:defRPr/>
            </a:lvl3pPr>
            <a:lvl4pPr indent="-228600" lvl="3" marL="1828800" algn="l">
              <a:lnSpc>
                <a:spcPct val="110000"/>
              </a:lnSpc>
              <a:spcBef>
                <a:spcPts val="0"/>
              </a:spcBef>
              <a:spcAft>
                <a:spcPts val="0"/>
              </a:spcAft>
              <a:buClr>
                <a:srgbClr val="DBD7BC"/>
              </a:buClr>
              <a:buSzPts val="1800"/>
              <a:buNone/>
              <a:defRPr/>
            </a:lvl4pPr>
            <a:lvl5pPr indent="-228600" lvl="4" marL="2286000" algn="l">
              <a:lnSpc>
                <a:spcPct val="110000"/>
              </a:lnSpc>
              <a:spcBef>
                <a:spcPts val="0"/>
              </a:spcBef>
              <a:spcAft>
                <a:spcPts val="0"/>
              </a:spcAft>
              <a:buClr>
                <a:srgbClr val="DBD7BC"/>
              </a:buClr>
              <a:buSzPts val="1800"/>
              <a:buNone/>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82" name="Google Shape;82;p33"/>
          <p:cNvSpPr txBox="1"/>
          <p:nvPr>
            <p:ph idx="4" type="body"/>
          </p:nvPr>
        </p:nvSpPr>
        <p:spPr>
          <a:xfrm>
            <a:off x="920749" y="3937675"/>
            <a:ext cx="11141700" cy="7866000"/>
          </a:xfrm>
          <a:prstGeom prst="rect">
            <a:avLst/>
          </a:prstGeom>
          <a:noFill/>
          <a:ln>
            <a:noFill/>
          </a:ln>
        </p:spPr>
        <p:txBody>
          <a:bodyPr anchorCtr="0" anchor="t" bIns="50800" lIns="50800" spcFirstLastPara="1" rIns="50800" wrap="square" tIns="50800">
            <a:normAutofit/>
          </a:bodyPr>
          <a:lstStyle>
            <a:lvl1pPr indent="-228600" lvl="0" marL="4572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1pPr>
            <a:lvl2pPr indent="-228600" lvl="1" marL="9144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2pPr>
            <a:lvl3pPr indent="-228600" lvl="2" marL="13716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3pPr>
            <a:lvl4pPr indent="-228600" lvl="3" marL="18288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4pPr>
            <a:lvl5pPr indent="-228600" lvl="4" marL="2286000" algn="l">
              <a:lnSpc>
                <a:spcPct val="90000"/>
              </a:lnSpc>
              <a:spcBef>
                <a:spcPts val="3000"/>
              </a:spcBef>
              <a:spcAft>
                <a:spcPts val="0"/>
              </a:spcAft>
              <a:buClr>
                <a:srgbClr val="0E2234"/>
              </a:buClr>
              <a:buSzPts val="6000"/>
              <a:buFont typeface="Arial"/>
              <a:buNone/>
              <a:defRPr>
                <a:solidFill>
                  <a:srgbClr val="0E2234"/>
                </a:solidFill>
                <a:latin typeface="Arial"/>
                <a:ea typeface="Arial"/>
                <a:cs typeface="Arial"/>
                <a:sym typeface="Arial"/>
              </a:defRPr>
            </a:lvl5pPr>
            <a:lvl6pPr indent="-228600" lvl="5" marL="2743200" algn="l">
              <a:lnSpc>
                <a:spcPct val="110000"/>
              </a:lnSpc>
              <a:spcBef>
                <a:spcPts val="0"/>
              </a:spcBef>
              <a:spcAft>
                <a:spcPts val="0"/>
              </a:spcAft>
              <a:buClr>
                <a:srgbClr val="DBD7BC"/>
              </a:buClr>
              <a:buSzPts val="1800"/>
              <a:buNone/>
              <a:defRPr/>
            </a:lvl6pPr>
            <a:lvl7pPr indent="-228600" lvl="6" marL="3200400" algn="l">
              <a:lnSpc>
                <a:spcPct val="110000"/>
              </a:lnSpc>
              <a:spcBef>
                <a:spcPts val="0"/>
              </a:spcBef>
              <a:spcAft>
                <a:spcPts val="0"/>
              </a:spcAft>
              <a:buClr>
                <a:srgbClr val="DBD7BC"/>
              </a:buClr>
              <a:buSzPts val="1800"/>
              <a:buNone/>
              <a:defRPr/>
            </a:lvl7pPr>
            <a:lvl8pPr indent="-228600" lvl="7" marL="3657600" algn="l">
              <a:lnSpc>
                <a:spcPct val="110000"/>
              </a:lnSpc>
              <a:spcBef>
                <a:spcPts val="0"/>
              </a:spcBef>
              <a:spcAft>
                <a:spcPts val="0"/>
              </a:spcAft>
              <a:buClr>
                <a:srgbClr val="DBD7BC"/>
              </a:buClr>
              <a:buSzPts val="1800"/>
              <a:buNone/>
              <a:defRPr/>
            </a:lvl8pPr>
            <a:lvl9pPr indent="-228600" lvl="8" marL="4114800" algn="l">
              <a:lnSpc>
                <a:spcPct val="110000"/>
              </a:lnSpc>
              <a:spcBef>
                <a:spcPts val="0"/>
              </a:spcBef>
              <a:spcAft>
                <a:spcPts val="0"/>
              </a:spcAft>
              <a:buClr>
                <a:srgbClr val="DBD7BC"/>
              </a:buClr>
              <a:buSzPts val="1800"/>
              <a:buNone/>
              <a:defRPr/>
            </a:lvl9pPr>
          </a:lstStyle>
          <a:p/>
        </p:txBody>
      </p:sp>
      <p:sp>
        <p:nvSpPr>
          <p:cNvPr id="83" name="Google Shape;83;p33"/>
          <p:cNvSpPr txBox="1"/>
          <p:nvPr>
            <p:ph type="title"/>
          </p:nvPr>
        </p:nvSpPr>
        <p:spPr>
          <a:xfrm>
            <a:off x="908736" y="846319"/>
            <a:ext cx="11137800" cy="1003200"/>
          </a:xfrm>
          <a:prstGeom prst="rect">
            <a:avLst/>
          </a:prstGeom>
          <a:noFill/>
          <a:ln>
            <a:noFill/>
          </a:ln>
        </p:spPr>
        <p:txBody>
          <a:bodyPr anchorCtr="0" anchor="t" bIns="50800" lIns="50800" spcFirstLastPara="1" rIns="50800" wrap="square" tIns="50800">
            <a:normAutofit/>
          </a:bodyPr>
          <a:lstStyle>
            <a:lvl1pPr lvl="0" algn="l">
              <a:lnSpc>
                <a:spcPct val="110000"/>
              </a:lnSpc>
              <a:spcBef>
                <a:spcPts val="0"/>
              </a:spcBef>
              <a:spcAft>
                <a:spcPts val="0"/>
              </a:spcAft>
              <a:buClr>
                <a:srgbClr val="0E2234"/>
              </a:buClr>
              <a:buSzPts val="6000"/>
              <a:buFont typeface="Play"/>
              <a:buNone/>
              <a:defRPr sz="6000">
                <a:solidFill>
                  <a:srgbClr val="0E2234"/>
                </a:solidFill>
              </a:defRPr>
            </a:lvl1pPr>
            <a:lvl2pPr lvl="1" algn="l">
              <a:lnSpc>
                <a:spcPct val="80000"/>
              </a:lnSpc>
              <a:spcBef>
                <a:spcPts val="0"/>
              </a:spcBef>
              <a:spcAft>
                <a:spcPts val="0"/>
              </a:spcAft>
              <a:buClr>
                <a:srgbClr val="DBD7BC"/>
              </a:buClr>
              <a:buSzPts val="1800"/>
              <a:buNone/>
              <a:defRPr/>
            </a:lvl2pPr>
            <a:lvl3pPr lvl="2" algn="l">
              <a:lnSpc>
                <a:spcPct val="80000"/>
              </a:lnSpc>
              <a:spcBef>
                <a:spcPts val="0"/>
              </a:spcBef>
              <a:spcAft>
                <a:spcPts val="0"/>
              </a:spcAft>
              <a:buClr>
                <a:srgbClr val="DBD7BC"/>
              </a:buClr>
              <a:buSzPts val="1800"/>
              <a:buNone/>
              <a:defRPr/>
            </a:lvl3pPr>
            <a:lvl4pPr lvl="3" algn="l">
              <a:lnSpc>
                <a:spcPct val="80000"/>
              </a:lnSpc>
              <a:spcBef>
                <a:spcPts val="0"/>
              </a:spcBef>
              <a:spcAft>
                <a:spcPts val="0"/>
              </a:spcAft>
              <a:buClr>
                <a:srgbClr val="DBD7BC"/>
              </a:buClr>
              <a:buSzPts val="1800"/>
              <a:buNone/>
              <a:defRPr/>
            </a:lvl4pPr>
            <a:lvl5pPr lvl="4" algn="l">
              <a:lnSpc>
                <a:spcPct val="80000"/>
              </a:lnSpc>
              <a:spcBef>
                <a:spcPts val="0"/>
              </a:spcBef>
              <a:spcAft>
                <a:spcPts val="0"/>
              </a:spcAft>
              <a:buClr>
                <a:srgbClr val="DBD7BC"/>
              </a:buClr>
              <a:buSzPts val="1800"/>
              <a:buNone/>
              <a:defRPr/>
            </a:lvl5pPr>
            <a:lvl6pPr lvl="5" algn="l">
              <a:lnSpc>
                <a:spcPct val="80000"/>
              </a:lnSpc>
              <a:spcBef>
                <a:spcPts val="0"/>
              </a:spcBef>
              <a:spcAft>
                <a:spcPts val="0"/>
              </a:spcAft>
              <a:buClr>
                <a:srgbClr val="DBD7BC"/>
              </a:buClr>
              <a:buSzPts val="1800"/>
              <a:buNone/>
              <a:defRPr/>
            </a:lvl6pPr>
            <a:lvl7pPr lvl="6" algn="l">
              <a:lnSpc>
                <a:spcPct val="80000"/>
              </a:lnSpc>
              <a:spcBef>
                <a:spcPts val="0"/>
              </a:spcBef>
              <a:spcAft>
                <a:spcPts val="0"/>
              </a:spcAft>
              <a:buClr>
                <a:srgbClr val="DBD7BC"/>
              </a:buClr>
              <a:buSzPts val="1800"/>
              <a:buNone/>
              <a:defRPr/>
            </a:lvl7pPr>
            <a:lvl8pPr lvl="7" algn="l">
              <a:lnSpc>
                <a:spcPct val="80000"/>
              </a:lnSpc>
              <a:spcBef>
                <a:spcPts val="0"/>
              </a:spcBef>
              <a:spcAft>
                <a:spcPts val="0"/>
              </a:spcAft>
              <a:buClr>
                <a:srgbClr val="DBD7BC"/>
              </a:buClr>
              <a:buSzPts val="1800"/>
              <a:buNone/>
              <a:defRPr/>
            </a:lvl8pPr>
            <a:lvl9pPr lvl="8" algn="l">
              <a:lnSpc>
                <a:spcPct val="80000"/>
              </a:lnSpc>
              <a:spcBef>
                <a:spcPts val="0"/>
              </a:spcBef>
              <a:spcAft>
                <a:spcPts val="0"/>
              </a:spcAft>
              <a:buClr>
                <a:srgbClr val="DBD7BC"/>
              </a:buClr>
              <a:buSzPts val="1800"/>
              <a:buNone/>
              <a:defRPr/>
            </a:lvl9pPr>
          </a:lstStyle>
          <a:p/>
        </p:txBody>
      </p:sp>
      <p:sp>
        <p:nvSpPr>
          <p:cNvPr id="84" name="Google Shape;84;p33"/>
          <p:cNvSpPr txBox="1"/>
          <p:nvPr>
            <p:ph idx="12" type="sldNum"/>
          </p:nvPr>
        </p:nvSpPr>
        <p:spPr>
          <a:xfrm>
            <a:off x="23227894" y="12519331"/>
            <a:ext cx="337200" cy="391200"/>
          </a:xfrm>
          <a:prstGeom prst="rect">
            <a:avLst/>
          </a:prstGeom>
          <a:noFill/>
          <a:ln>
            <a:noFill/>
          </a:ln>
        </p:spPr>
        <p:txBody>
          <a:bodyPr anchorCtr="0" anchor="b" bIns="50800" lIns="50800" spcFirstLastPara="1" rIns="50800" wrap="square" tIns="50800">
            <a:spAutoFit/>
          </a:bodyPr>
          <a:lstStyle>
            <a:lvl1pPr indent="0" lvl="0" marL="0" algn="r">
              <a:lnSpc>
                <a:spcPct val="100000"/>
              </a:lnSpc>
              <a:spcBef>
                <a:spcPts val="0"/>
              </a:spcBef>
              <a:spcAft>
                <a:spcPts val="0"/>
              </a:spcAft>
              <a:buClr>
                <a:srgbClr val="DBD7BC"/>
              </a:buClr>
              <a:buSzPts val="2000"/>
              <a:buFont typeface="Arial"/>
              <a:buNone/>
              <a:defRPr sz="2000"/>
            </a:lvl1pPr>
            <a:lvl2pPr indent="0" lvl="1" marL="0" algn="r">
              <a:lnSpc>
                <a:spcPct val="100000"/>
              </a:lnSpc>
              <a:spcBef>
                <a:spcPts val="0"/>
              </a:spcBef>
              <a:spcAft>
                <a:spcPts val="0"/>
              </a:spcAft>
              <a:buClr>
                <a:srgbClr val="DBD7BC"/>
              </a:buClr>
              <a:buSzPts val="2000"/>
              <a:buFont typeface="Arial"/>
              <a:buNone/>
              <a:defRPr sz="2000"/>
            </a:lvl2pPr>
            <a:lvl3pPr indent="0" lvl="2" marL="0" algn="r">
              <a:lnSpc>
                <a:spcPct val="100000"/>
              </a:lnSpc>
              <a:spcBef>
                <a:spcPts val="0"/>
              </a:spcBef>
              <a:spcAft>
                <a:spcPts val="0"/>
              </a:spcAft>
              <a:buClr>
                <a:srgbClr val="DBD7BC"/>
              </a:buClr>
              <a:buSzPts val="2000"/>
              <a:buFont typeface="Arial"/>
              <a:buNone/>
              <a:defRPr sz="2000"/>
            </a:lvl3pPr>
            <a:lvl4pPr indent="0" lvl="3" marL="0" algn="r">
              <a:lnSpc>
                <a:spcPct val="100000"/>
              </a:lnSpc>
              <a:spcBef>
                <a:spcPts val="0"/>
              </a:spcBef>
              <a:spcAft>
                <a:spcPts val="0"/>
              </a:spcAft>
              <a:buClr>
                <a:srgbClr val="DBD7BC"/>
              </a:buClr>
              <a:buSzPts val="2000"/>
              <a:buFont typeface="Arial"/>
              <a:buNone/>
              <a:defRPr sz="2000"/>
            </a:lvl4pPr>
            <a:lvl5pPr indent="0" lvl="4" marL="0" algn="r">
              <a:lnSpc>
                <a:spcPct val="100000"/>
              </a:lnSpc>
              <a:spcBef>
                <a:spcPts val="0"/>
              </a:spcBef>
              <a:spcAft>
                <a:spcPts val="0"/>
              </a:spcAft>
              <a:buClr>
                <a:srgbClr val="DBD7BC"/>
              </a:buClr>
              <a:buSzPts val="2000"/>
              <a:buFont typeface="Arial"/>
              <a:buNone/>
              <a:defRPr sz="2000"/>
            </a:lvl5pPr>
            <a:lvl6pPr indent="0" lvl="5" marL="0" algn="r">
              <a:lnSpc>
                <a:spcPct val="100000"/>
              </a:lnSpc>
              <a:spcBef>
                <a:spcPts val="0"/>
              </a:spcBef>
              <a:spcAft>
                <a:spcPts val="0"/>
              </a:spcAft>
              <a:buClr>
                <a:srgbClr val="DBD7BC"/>
              </a:buClr>
              <a:buSzPts val="2000"/>
              <a:buFont typeface="Arial"/>
              <a:buNone/>
              <a:defRPr sz="2000"/>
            </a:lvl6pPr>
            <a:lvl7pPr indent="0" lvl="6" marL="0" algn="r">
              <a:lnSpc>
                <a:spcPct val="100000"/>
              </a:lnSpc>
              <a:spcBef>
                <a:spcPts val="0"/>
              </a:spcBef>
              <a:spcAft>
                <a:spcPts val="0"/>
              </a:spcAft>
              <a:buClr>
                <a:srgbClr val="DBD7BC"/>
              </a:buClr>
              <a:buSzPts val="2000"/>
              <a:buFont typeface="Arial"/>
              <a:buNone/>
              <a:defRPr sz="2000"/>
            </a:lvl7pPr>
            <a:lvl8pPr indent="0" lvl="7" marL="0" algn="r">
              <a:lnSpc>
                <a:spcPct val="100000"/>
              </a:lnSpc>
              <a:spcBef>
                <a:spcPts val="0"/>
              </a:spcBef>
              <a:spcAft>
                <a:spcPts val="0"/>
              </a:spcAft>
              <a:buClr>
                <a:srgbClr val="DBD7BC"/>
              </a:buClr>
              <a:buSzPts val="2000"/>
              <a:buFont typeface="Arial"/>
              <a:buNone/>
              <a:defRPr sz="2000"/>
            </a:lvl8pPr>
            <a:lvl9pPr indent="0" lvl="8" marL="0" algn="r">
              <a:lnSpc>
                <a:spcPct val="100000"/>
              </a:lnSpc>
              <a:spcBef>
                <a:spcPts val="0"/>
              </a:spcBef>
              <a:spcAft>
                <a:spcPts val="0"/>
              </a:spcAft>
              <a:buClr>
                <a:srgbClr val="DBD7BC"/>
              </a:buClr>
              <a:buSzPts val="2000"/>
              <a:buFont typeface="Arial"/>
              <a:buNone/>
              <a:defRPr sz="2000"/>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E2234"/>
        </a:solidFill>
      </p:bgPr>
    </p:bg>
    <p:spTree>
      <p:nvGrpSpPr>
        <p:cNvPr id="5" name="Shape 5"/>
        <p:cNvGrpSpPr/>
        <p:nvPr/>
      </p:nvGrpSpPr>
      <p:grpSpPr>
        <a:xfrm>
          <a:off x="0" y="0"/>
          <a:ext cx="0" cy="0"/>
          <a:chOff x="0" y="0"/>
          <a:chExt cx="0" cy="0"/>
        </a:xfrm>
      </p:grpSpPr>
      <p:sp>
        <p:nvSpPr>
          <p:cNvPr id="6" name="Google Shape;6;p24"/>
          <p:cNvSpPr/>
          <p:nvPr/>
        </p:nvSpPr>
        <p:spPr>
          <a:xfrm>
            <a:off x="23572026" y="-1"/>
            <a:ext cx="3627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7" name="Google Shape;7;p24"/>
          <p:cNvSpPr/>
          <p:nvPr/>
        </p:nvSpPr>
        <p:spPr>
          <a:xfrm>
            <a:off x="23326204" y="-1"/>
            <a:ext cx="99600" cy="13716000"/>
          </a:xfrm>
          <a:prstGeom prst="rect">
            <a:avLst/>
          </a:prstGeom>
          <a:solidFill>
            <a:srgbClr val="DBD7BC"/>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8" name="Google Shape;8;p24"/>
          <p:cNvSpPr txBox="1"/>
          <p:nvPr>
            <p:ph type="title"/>
          </p:nvPr>
        </p:nvSpPr>
        <p:spPr>
          <a:xfrm>
            <a:off x="825500" y="304800"/>
            <a:ext cx="21971100" cy="3048000"/>
          </a:xfrm>
          <a:prstGeom prst="rect">
            <a:avLst/>
          </a:prstGeom>
          <a:noFill/>
          <a:ln>
            <a:noFill/>
          </a:ln>
        </p:spPr>
        <p:txBody>
          <a:bodyPr anchorCtr="0" anchor="b" bIns="50800" lIns="50800" spcFirstLastPara="1" rIns="50800" wrap="square" tIns="50800">
            <a:normAutofit/>
          </a:bodyPr>
          <a:lstStyle>
            <a:lvl1pPr lvl="0"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1pPr>
            <a:lvl2pPr lvl="1"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2pPr>
            <a:lvl3pPr lvl="2"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3pPr>
            <a:lvl4pPr lvl="3"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4pPr>
            <a:lvl5pPr lvl="4"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5pPr>
            <a:lvl6pPr lvl="5"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6pPr>
            <a:lvl7pPr lvl="6"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7pPr>
            <a:lvl8pPr lvl="7"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8pPr>
            <a:lvl9pPr lvl="8" marR="0" algn="l">
              <a:lnSpc>
                <a:spcPct val="80000"/>
              </a:lnSpc>
              <a:spcBef>
                <a:spcPts val="0"/>
              </a:spcBef>
              <a:spcAft>
                <a:spcPts val="0"/>
              </a:spcAft>
              <a:buClr>
                <a:srgbClr val="DBD7BC"/>
              </a:buClr>
              <a:buSzPts val="18000"/>
              <a:buFont typeface="Play"/>
              <a:buNone/>
              <a:defRPr b="0" i="0" sz="18000" u="none" cap="none" strike="noStrike">
                <a:solidFill>
                  <a:srgbClr val="DBD7BC"/>
                </a:solidFill>
                <a:latin typeface="Play"/>
                <a:ea typeface="Play"/>
                <a:cs typeface="Play"/>
                <a:sym typeface="Play"/>
              </a:defRPr>
            </a:lvl9pPr>
          </a:lstStyle>
          <a:p/>
        </p:txBody>
      </p:sp>
      <p:sp>
        <p:nvSpPr>
          <p:cNvPr id="9" name="Google Shape;9;p24"/>
          <p:cNvSpPr txBox="1"/>
          <p:nvPr>
            <p:ph idx="1" type="body"/>
          </p:nvPr>
        </p:nvSpPr>
        <p:spPr>
          <a:xfrm>
            <a:off x="914400" y="7223190"/>
            <a:ext cx="21971100" cy="1905000"/>
          </a:xfrm>
          <a:prstGeom prst="rect">
            <a:avLst/>
          </a:prstGeom>
          <a:noFill/>
          <a:ln>
            <a:noFill/>
          </a:ln>
        </p:spPr>
        <p:txBody>
          <a:bodyPr anchorCtr="0" anchor="t" bIns="50800" lIns="50800" spcFirstLastPara="1" rIns="50800" wrap="square" tIns="50800">
            <a:normAutofit/>
          </a:bodyPr>
          <a:lstStyle>
            <a:lvl1pPr indent="-228600" lvl="0" marL="4572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1pPr>
            <a:lvl2pPr indent="-228600" lvl="1" marL="9144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2pPr>
            <a:lvl3pPr indent="-228600" lvl="2" marL="13716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3pPr>
            <a:lvl4pPr indent="-228600" lvl="3" marL="18288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4pPr>
            <a:lvl5pPr indent="-228600" lvl="4" marL="22860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5pPr>
            <a:lvl6pPr indent="-228600" lvl="5" marL="27432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6pPr>
            <a:lvl7pPr indent="-228600" lvl="6" marL="32004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7pPr>
            <a:lvl8pPr indent="-228600" lvl="7" marL="36576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8pPr>
            <a:lvl9pPr indent="-228600" lvl="8" marL="4114800" marR="0" algn="l">
              <a:lnSpc>
                <a:spcPct val="110000"/>
              </a:lnSpc>
              <a:spcBef>
                <a:spcPts val="0"/>
              </a:spcBef>
              <a:spcAft>
                <a:spcPts val="0"/>
              </a:spcAft>
              <a:buClr>
                <a:srgbClr val="DBD7BC"/>
              </a:buClr>
              <a:buSzPts val="6000"/>
              <a:buFont typeface="Play"/>
              <a:buNone/>
              <a:defRPr b="0" i="0" sz="6000" u="none" cap="none" strike="noStrike">
                <a:solidFill>
                  <a:srgbClr val="DBD7BC"/>
                </a:solidFill>
                <a:latin typeface="Play"/>
                <a:ea typeface="Play"/>
                <a:cs typeface="Play"/>
                <a:sym typeface="Play"/>
              </a:defRPr>
            </a:lvl9pPr>
          </a:lstStyle>
          <a:p/>
        </p:txBody>
      </p:sp>
      <p:sp>
        <p:nvSpPr>
          <p:cNvPr id="10" name="Google Shape;10;p24"/>
          <p:cNvSpPr txBox="1"/>
          <p:nvPr>
            <p:ph idx="12" type="sldNum"/>
          </p:nvPr>
        </p:nvSpPr>
        <p:spPr>
          <a:xfrm>
            <a:off x="23228300" y="12509499"/>
            <a:ext cx="337200" cy="391200"/>
          </a:xfrm>
          <a:prstGeom prst="rect">
            <a:avLst/>
          </a:prstGeom>
          <a:noFill/>
          <a:ln>
            <a:noFill/>
          </a:ln>
        </p:spPr>
        <p:txBody>
          <a:bodyPr anchorCtr="0" anchor="b" bIns="50800" lIns="50800" spcFirstLastPara="1" rIns="50800" wrap="square" tIns="50800">
            <a:spAutoFit/>
          </a:bodyPr>
          <a:lstStyle>
            <a:lvl1pPr indent="0" lvl="0"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1pPr>
            <a:lvl2pPr indent="0" lvl="1"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2pPr>
            <a:lvl3pPr indent="0" lvl="2"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3pPr>
            <a:lvl4pPr indent="0" lvl="3"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4pPr>
            <a:lvl5pPr indent="0" lvl="4"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5pPr>
            <a:lvl6pPr indent="0" lvl="5"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6pPr>
            <a:lvl7pPr indent="0" lvl="6"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7pPr>
            <a:lvl8pPr indent="0" lvl="7"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8pPr>
            <a:lvl9pPr indent="0" lvl="8" marL="0" marR="0" algn="r">
              <a:lnSpc>
                <a:spcPct val="100000"/>
              </a:lnSpc>
              <a:spcBef>
                <a:spcPts val="0"/>
              </a:spcBef>
              <a:spcAft>
                <a:spcPts val="0"/>
              </a:spcAft>
              <a:buClr>
                <a:srgbClr val="DBD7BC"/>
              </a:buClr>
              <a:buSzPts val="2000"/>
              <a:buFont typeface="Arial"/>
              <a:buNone/>
              <a:defRPr b="0" i="0" sz="2000" u="none" cap="none" strike="noStrike">
                <a:solidFill>
                  <a:srgbClr val="DBD7BC"/>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6.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48" name="Shape 148"/>
        <p:cNvGrpSpPr/>
        <p:nvPr/>
      </p:nvGrpSpPr>
      <p:grpSpPr>
        <a:xfrm>
          <a:off x="0" y="0"/>
          <a:ext cx="0" cy="0"/>
          <a:chOff x="0" y="0"/>
          <a:chExt cx="0" cy="0"/>
        </a:xfrm>
      </p:grpSpPr>
      <p:sp>
        <p:nvSpPr>
          <p:cNvPr id="149" name="Google Shape;149;p1"/>
          <p:cNvSpPr txBox="1"/>
          <p:nvPr>
            <p:ph idx="2" type="body"/>
          </p:nvPr>
        </p:nvSpPr>
        <p:spPr>
          <a:xfrm>
            <a:off x="1305150" y="11793850"/>
            <a:ext cx="14214300" cy="1329000"/>
          </a:xfrm>
          <a:prstGeom prst="rect">
            <a:avLst/>
          </a:prstGeom>
          <a:solidFill>
            <a:srgbClr val="4E6375"/>
          </a:solidFill>
          <a:ln>
            <a:noFill/>
          </a:ln>
        </p:spPr>
        <p:txBody>
          <a:bodyPr anchorCtr="0" anchor="b" bIns="50800" lIns="50800" spcFirstLastPara="1" rIns="50800" wrap="square" tIns="50800">
            <a:normAutofit fontScale="92500"/>
          </a:bodyPr>
          <a:lstStyle/>
          <a:p>
            <a:pPr indent="0" lvl="0" marL="0" marR="0" rtl="0" algn="l">
              <a:lnSpc>
                <a:spcPct val="80000"/>
              </a:lnSpc>
              <a:spcBef>
                <a:spcPts val="0"/>
              </a:spcBef>
              <a:spcAft>
                <a:spcPts val="0"/>
              </a:spcAft>
              <a:buClr>
                <a:srgbClr val="FFFFFF"/>
              </a:buClr>
              <a:buSzPct val="100000"/>
              <a:buFont typeface="Play"/>
              <a:buNone/>
            </a:pPr>
            <a:r>
              <a:rPr lang="en-US" sz="9191">
                <a:solidFill>
                  <a:srgbClr val="FFFFFF"/>
                </a:solidFill>
                <a:latin typeface="Play"/>
                <a:ea typeface="Play"/>
                <a:cs typeface="Play"/>
                <a:sym typeface="Play"/>
              </a:rPr>
              <a:t> </a:t>
            </a:r>
            <a:r>
              <a:rPr lang="en-US" sz="9191">
                <a:solidFill>
                  <a:srgbClr val="FFFFFF"/>
                </a:solidFill>
                <a:latin typeface="Play"/>
                <a:ea typeface="Play"/>
                <a:cs typeface="Play"/>
                <a:sym typeface="Play"/>
              </a:rPr>
              <a:t>How are U.S. Elections run?</a:t>
            </a:r>
            <a:endParaRPr>
              <a:latin typeface="Play"/>
              <a:ea typeface="Play"/>
              <a:cs typeface="Play"/>
              <a:sym typeface="Play"/>
            </a:endParaRPr>
          </a:p>
        </p:txBody>
      </p:sp>
      <p:sp>
        <p:nvSpPr>
          <p:cNvPr id="150" name="Google Shape;150;p1"/>
          <p:cNvSpPr txBox="1"/>
          <p:nvPr>
            <p:ph idx="4294967295" type="ctrTitle"/>
          </p:nvPr>
        </p:nvSpPr>
        <p:spPr>
          <a:xfrm>
            <a:off x="825500" y="304800"/>
            <a:ext cx="21971000" cy="3048000"/>
          </a:xfrm>
          <a:prstGeom prst="rect">
            <a:avLst/>
          </a:prstGeom>
          <a:noFill/>
          <a:ln>
            <a:noFill/>
          </a:ln>
        </p:spPr>
        <p:txBody>
          <a:bodyPr anchorCtr="0" anchor="b" bIns="50800" lIns="50800" spcFirstLastPara="1" rIns="50800" wrap="square" tIns="50800">
            <a:normAutofit/>
          </a:bodyPr>
          <a:lstStyle/>
          <a:p>
            <a:pPr indent="0" lvl="0" marL="0" marR="0" rtl="0" algn="l">
              <a:lnSpc>
                <a:spcPct val="80000"/>
              </a:lnSpc>
              <a:spcBef>
                <a:spcPts val="0"/>
              </a:spcBef>
              <a:spcAft>
                <a:spcPts val="0"/>
              </a:spcAft>
              <a:buClr>
                <a:srgbClr val="DBD7BC"/>
              </a:buClr>
              <a:buSzPts val="17640"/>
              <a:buFont typeface="Play"/>
              <a:buNone/>
            </a:pPr>
            <a:r>
              <a:rPr b="1" i="0" lang="en-US" sz="17640" u="none" cap="none" strike="noStrike">
                <a:solidFill>
                  <a:srgbClr val="0E2234"/>
                </a:solidFill>
              </a:rPr>
              <a:t>U.S. Elections </a:t>
            </a:r>
            <a:endParaRPr b="1">
              <a:solidFill>
                <a:srgbClr val="0E2234"/>
              </a:solidFill>
            </a:endParaRPr>
          </a:p>
        </p:txBody>
      </p:sp>
      <p:pic>
        <p:nvPicPr>
          <p:cNvPr descr="pasted-movie.png" id="151" name="Google Shape;151;p1"/>
          <p:cNvPicPr preferRelativeResize="0"/>
          <p:nvPr/>
        </p:nvPicPr>
        <p:blipFill rotWithShape="1">
          <a:blip r:embed="rId3">
            <a:alphaModFix/>
          </a:blip>
          <a:srcRect b="297" l="51912" r="3421" t="791"/>
          <a:stretch/>
        </p:blipFill>
        <p:spPr>
          <a:xfrm>
            <a:off x="16321351" y="786825"/>
            <a:ext cx="5825900" cy="10715814"/>
          </a:xfrm>
          <a:custGeom>
            <a:rect b="b" l="l" r="r" t="t"/>
            <a:pathLst>
              <a:path extrusionOk="0" h="21600" w="21590">
                <a:moveTo>
                  <a:pt x="9627" y="0"/>
                </a:moveTo>
                <a:cubicBezTo>
                  <a:pt x="7584" y="0"/>
                  <a:pt x="4787" y="26"/>
                  <a:pt x="4743" y="46"/>
                </a:cubicBezTo>
                <a:cubicBezTo>
                  <a:pt x="4717" y="57"/>
                  <a:pt x="4626" y="67"/>
                  <a:pt x="4539" y="67"/>
                </a:cubicBezTo>
                <a:cubicBezTo>
                  <a:pt x="4452" y="67"/>
                  <a:pt x="4368" y="77"/>
                  <a:pt x="4351" y="89"/>
                </a:cubicBezTo>
                <a:cubicBezTo>
                  <a:pt x="4332" y="103"/>
                  <a:pt x="3614" y="110"/>
                  <a:pt x="2357" y="110"/>
                </a:cubicBezTo>
                <a:lnTo>
                  <a:pt x="393" y="110"/>
                </a:lnTo>
                <a:lnTo>
                  <a:pt x="196" y="194"/>
                </a:lnTo>
                <a:lnTo>
                  <a:pt x="0" y="277"/>
                </a:lnTo>
                <a:lnTo>
                  <a:pt x="0" y="1594"/>
                </a:lnTo>
                <a:cubicBezTo>
                  <a:pt x="0" y="2318"/>
                  <a:pt x="19" y="2933"/>
                  <a:pt x="43" y="2961"/>
                </a:cubicBezTo>
                <a:cubicBezTo>
                  <a:pt x="67" y="2989"/>
                  <a:pt x="102" y="4151"/>
                  <a:pt x="122" y="5543"/>
                </a:cubicBezTo>
                <a:cubicBezTo>
                  <a:pt x="151" y="7626"/>
                  <a:pt x="169" y="8084"/>
                  <a:pt x="224" y="8132"/>
                </a:cubicBezTo>
                <a:cubicBezTo>
                  <a:pt x="319" y="8215"/>
                  <a:pt x="316" y="8596"/>
                  <a:pt x="219" y="8679"/>
                </a:cubicBezTo>
                <a:cubicBezTo>
                  <a:pt x="126" y="8759"/>
                  <a:pt x="126" y="8912"/>
                  <a:pt x="219" y="9011"/>
                </a:cubicBezTo>
                <a:cubicBezTo>
                  <a:pt x="279" y="9076"/>
                  <a:pt x="291" y="9226"/>
                  <a:pt x="291" y="9879"/>
                </a:cubicBezTo>
                <a:cubicBezTo>
                  <a:pt x="291" y="10313"/>
                  <a:pt x="311" y="10691"/>
                  <a:pt x="336" y="10720"/>
                </a:cubicBezTo>
                <a:cubicBezTo>
                  <a:pt x="361" y="10749"/>
                  <a:pt x="396" y="11547"/>
                  <a:pt x="415" y="12520"/>
                </a:cubicBezTo>
                <a:cubicBezTo>
                  <a:pt x="442" y="13941"/>
                  <a:pt x="460" y="14280"/>
                  <a:pt x="515" y="14340"/>
                </a:cubicBezTo>
                <a:cubicBezTo>
                  <a:pt x="615" y="14447"/>
                  <a:pt x="612" y="15143"/>
                  <a:pt x="512" y="15202"/>
                </a:cubicBezTo>
                <a:cubicBezTo>
                  <a:pt x="417" y="15259"/>
                  <a:pt x="413" y="15491"/>
                  <a:pt x="507" y="15551"/>
                </a:cubicBezTo>
                <a:cubicBezTo>
                  <a:pt x="545" y="15576"/>
                  <a:pt x="580" y="15629"/>
                  <a:pt x="583" y="15670"/>
                </a:cubicBezTo>
                <a:cubicBezTo>
                  <a:pt x="585" y="15711"/>
                  <a:pt x="598" y="15955"/>
                  <a:pt x="611" y="16212"/>
                </a:cubicBezTo>
                <a:cubicBezTo>
                  <a:pt x="623" y="16468"/>
                  <a:pt x="655" y="16698"/>
                  <a:pt x="681" y="16722"/>
                </a:cubicBezTo>
                <a:cubicBezTo>
                  <a:pt x="707" y="16746"/>
                  <a:pt x="740" y="16986"/>
                  <a:pt x="754" y="17254"/>
                </a:cubicBezTo>
                <a:cubicBezTo>
                  <a:pt x="767" y="17523"/>
                  <a:pt x="790" y="17968"/>
                  <a:pt x="803" y="18243"/>
                </a:cubicBezTo>
                <a:cubicBezTo>
                  <a:pt x="819" y="18559"/>
                  <a:pt x="848" y="18761"/>
                  <a:pt x="884" y="18792"/>
                </a:cubicBezTo>
                <a:cubicBezTo>
                  <a:pt x="925" y="18828"/>
                  <a:pt x="926" y="18854"/>
                  <a:pt x="887" y="18890"/>
                </a:cubicBezTo>
                <a:cubicBezTo>
                  <a:pt x="785" y="18984"/>
                  <a:pt x="762" y="19071"/>
                  <a:pt x="744" y="19443"/>
                </a:cubicBezTo>
                <a:cubicBezTo>
                  <a:pt x="733" y="19661"/>
                  <a:pt x="705" y="19819"/>
                  <a:pt x="678" y="19819"/>
                </a:cubicBezTo>
                <a:cubicBezTo>
                  <a:pt x="616" y="19819"/>
                  <a:pt x="618" y="19986"/>
                  <a:pt x="680" y="20003"/>
                </a:cubicBezTo>
                <a:cubicBezTo>
                  <a:pt x="706" y="20011"/>
                  <a:pt x="729" y="20079"/>
                  <a:pt x="729" y="20155"/>
                </a:cubicBezTo>
                <a:cubicBezTo>
                  <a:pt x="729" y="20322"/>
                  <a:pt x="789" y="20390"/>
                  <a:pt x="1032" y="20496"/>
                </a:cubicBezTo>
                <a:cubicBezTo>
                  <a:pt x="1132" y="20540"/>
                  <a:pt x="1216" y="20587"/>
                  <a:pt x="1216" y="20600"/>
                </a:cubicBezTo>
                <a:cubicBezTo>
                  <a:pt x="1216" y="20634"/>
                  <a:pt x="1848" y="20905"/>
                  <a:pt x="1927" y="20905"/>
                </a:cubicBezTo>
                <a:cubicBezTo>
                  <a:pt x="1964" y="20905"/>
                  <a:pt x="1993" y="20915"/>
                  <a:pt x="1993" y="20927"/>
                </a:cubicBezTo>
                <a:cubicBezTo>
                  <a:pt x="1993" y="20939"/>
                  <a:pt x="2032" y="20956"/>
                  <a:pt x="2079" y="20964"/>
                </a:cubicBezTo>
                <a:cubicBezTo>
                  <a:pt x="2125" y="20971"/>
                  <a:pt x="2231" y="21000"/>
                  <a:pt x="2314" y="21028"/>
                </a:cubicBezTo>
                <a:cubicBezTo>
                  <a:pt x="2397" y="21056"/>
                  <a:pt x="2485" y="21079"/>
                  <a:pt x="2511" y="21079"/>
                </a:cubicBezTo>
                <a:cubicBezTo>
                  <a:pt x="2537" y="21079"/>
                  <a:pt x="2602" y="21096"/>
                  <a:pt x="2655" y="21117"/>
                </a:cubicBezTo>
                <a:cubicBezTo>
                  <a:pt x="2818" y="21181"/>
                  <a:pt x="3057" y="21252"/>
                  <a:pt x="3110" y="21252"/>
                </a:cubicBezTo>
                <a:cubicBezTo>
                  <a:pt x="3138" y="21252"/>
                  <a:pt x="3160" y="21262"/>
                  <a:pt x="3160" y="21274"/>
                </a:cubicBezTo>
                <a:cubicBezTo>
                  <a:pt x="3160" y="21286"/>
                  <a:pt x="3190" y="21296"/>
                  <a:pt x="3226" y="21296"/>
                </a:cubicBezTo>
                <a:cubicBezTo>
                  <a:pt x="3262" y="21296"/>
                  <a:pt x="3329" y="21315"/>
                  <a:pt x="3375" y="21337"/>
                </a:cubicBezTo>
                <a:cubicBezTo>
                  <a:pt x="3421" y="21360"/>
                  <a:pt x="3534" y="21384"/>
                  <a:pt x="3626" y="21391"/>
                </a:cubicBezTo>
                <a:cubicBezTo>
                  <a:pt x="3717" y="21398"/>
                  <a:pt x="3869" y="21410"/>
                  <a:pt x="3963" y="21418"/>
                </a:cubicBezTo>
                <a:cubicBezTo>
                  <a:pt x="4056" y="21425"/>
                  <a:pt x="4132" y="21439"/>
                  <a:pt x="4132" y="21448"/>
                </a:cubicBezTo>
                <a:cubicBezTo>
                  <a:pt x="4132" y="21458"/>
                  <a:pt x="4423" y="21471"/>
                  <a:pt x="4777" y="21479"/>
                </a:cubicBezTo>
                <a:cubicBezTo>
                  <a:pt x="5132" y="21486"/>
                  <a:pt x="5673" y="21502"/>
                  <a:pt x="5981" y="21515"/>
                </a:cubicBezTo>
                <a:cubicBezTo>
                  <a:pt x="6596" y="21540"/>
                  <a:pt x="7189" y="21542"/>
                  <a:pt x="8286" y="21524"/>
                </a:cubicBezTo>
                <a:cubicBezTo>
                  <a:pt x="8765" y="21515"/>
                  <a:pt x="9027" y="21519"/>
                  <a:pt x="9061" y="21534"/>
                </a:cubicBezTo>
                <a:cubicBezTo>
                  <a:pt x="9089" y="21546"/>
                  <a:pt x="9195" y="21557"/>
                  <a:pt x="9295" y="21557"/>
                </a:cubicBezTo>
                <a:cubicBezTo>
                  <a:pt x="9395" y="21557"/>
                  <a:pt x="9491" y="21567"/>
                  <a:pt x="9507" y="21579"/>
                </a:cubicBezTo>
                <a:cubicBezTo>
                  <a:pt x="9526" y="21592"/>
                  <a:pt x="9987" y="21600"/>
                  <a:pt x="10730" y="21600"/>
                </a:cubicBezTo>
                <a:cubicBezTo>
                  <a:pt x="11828" y="21600"/>
                  <a:pt x="11933" y="21597"/>
                  <a:pt x="12053" y="21559"/>
                </a:cubicBezTo>
                <a:cubicBezTo>
                  <a:pt x="12160" y="21525"/>
                  <a:pt x="12300" y="21515"/>
                  <a:pt x="12815" y="21505"/>
                </a:cubicBezTo>
                <a:cubicBezTo>
                  <a:pt x="13591" y="21491"/>
                  <a:pt x="13956" y="21471"/>
                  <a:pt x="13956" y="21446"/>
                </a:cubicBezTo>
                <a:cubicBezTo>
                  <a:pt x="13956" y="21435"/>
                  <a:pt x="14048" y="21426"/>
                  <a:pt x="14160" y="21426"/>
                </a:cubicBezTo>
                <a:cubicBezTo>
                  <a:pt x="14356" y="21426"/>
                  <a:pt x="14619" y="21399"/>
                  <a:pt x="14795" y="21359"/>
                </a:cubicBezTo>
                <a:cubicBezTo>
                  <a:pt x="14841" y="21348"/>
                  <a:pt x="14923" y="21340"/>
                  <a:pt x="14978" y="21340"/>
                </a:cubicBezTo>
                <a:cubicBezTo>
                  <a:pt x="15032" y="21340"/>
                  <a:pt x="15114" y="21331"/>
                  <a:pt x="15160" y="21320"/>
                </a:cubicBezTo>
                <a:cubicBezTo>
                  <a:pt x="15207" y="21310"/>
                  <a:pt x="15299" y="21291"/>
                  <a:pt x="15366" y="21279"/>
                </a:cubicBezTo>
                <a:cubicBezTo>
                  <a:pt x="15433" y="21266"/>
                  <a:pt x="15575" y="21239"/>
                  <a:pt x="15682" y="21218"/>
                </a:cubicBezTo>
                <a:cubicBezTo>
                  <a:pt x="16019" y="21149"/>
                  <a:pt x="16346" y="21161"/>
                  <a:pt x="16771" y="21258"/>
                </a:cubicBezTo>
                <a:cubicBezTo>
                  <a:pt x="16862" y="21279"/>
                  <a:pt x="16967" y="21296"/>
                  <a:pt x="17002" y="21296"/>
                </a:cubicBezTo>
                <a:cubicBezTo>
                  <a:pt x="17037" y="21296"/>
                  <a:pt x="17144" y="21316"/>
                  <a:pt x="17239" y="21340"/>
                </a:cubicBezTo>
                <a:cubicBezTo>
                  <a:pt x="17334" y="21364"/>
                  <a:pt x="17450" y="21383"/>
                  <a:pt x="17496" y="21383"/>
                </a:cubicBezTo>
                <a:cubicBezTo>
                  <a:pt x="17542" y="21383"/>
                  <a:pt x="17644" y="21403"/>
                  <a:pt x="17724" y="21426"/>
                </a:cubicBezTo>
                <a:cubicBezTo>
                  <a:pt x="17839" y="21460"/>
                  <a:pt x="17953" y="21470"/>
                  <a:pt x="18256" y="21470"/>
                </a:cubicBezTo>
                <a:cubicBezTo>
                  <a:pt x="18613" y="21470"/>
                  <a:pt x="18866" y="21449"/>
                  <a:pt x="19074" y="21402"/>
                </a:cubicBezTo>
                <a:cubicBezTo>
                  <a:pt x="19120" y="21392"/>
                  <a:pt x="19192" y="21383"/>
                  <a:pt x="19233" y="21383"/>
                </a:cubicBezTo>
                <a:cubicBezTo>
                  <a:pt x="19275" y="21383"/>
                  <a:pt x="19353" y="21365"/>
                  <a:pt x="19406" y="21343"/>
                </a:cubicBezTo>
                <a:cubicBezTo>
                  <a:pt x="19523" y="21294"/>
                  <a:pt x="19844" y="21222"/>
                  <a:pt x="20096" y="21187"/>
                </a:cubicBezTo>
                <a:cubicBezTo>
                  <a:pt x="20196" y="21174"/>
                  <a:pt x="20278" y="21153"/>
                  <a:pt x="20278" y="21142"/>
                </a:cubicBezTo>
                <a:cubicBezTo>
                  <a:pt x="20278" y="21131"/>
                  <a:pt x="20307" y="21122"/>
                  <a:pt x="20343" y="21122"/>
                </a:cubicBezTo>
                <a:cubicBezTo>
                  <a:pt x="20509" y="21122"/>
                  <a:pt x="20708" y="21051"/>
                  <a:pt x="20813" y="20953"/>
                </a:cubicBezTo>
                <a:cubicBezTo>
                  <a:pt x="20875" y="20897"/>
                  <a:pt x="20944" y="20834"/>
                  <a:pt x="20966" y="20813"/>
                </a:cubicBezTo>
                <a:cubicBezTo>
                  <a:pt x="20989" y="20792"/>
                  <a:pt x="21007" y="20756"/>
                  <a:pt x="21007" y="20733"/>
                </a:cubicBezTo>
                <a:cubicBezTo>
                  <a:pt x="21007" y="20709"/>
                  <a:pt x="21028" y="20684"/>
                  <a:pt x="21055" y="20677"/>
                </a:cubicBezTo>
                <a:cubicBezTo>
                  <a:pt x="21082" y="20670"/>
                  <a:pt x="21105" y="20641"/>
                  <a:pt x="21105" y="20614"/>
                </a:cubicBezTo>
                <a:cubicBezTo>
                  <a:pt x="21105" y="20586"/>
                  <a:pt x="21120" y="20557"/>
                  <a:pt x="21139" y="20549"/>
                </a:cubicBezTo>
                <a:cubicBezTo>
                  <a:pt x="21187" y="20527"/>
                  <a:pt x="21295" y="20341"/>
                  <a:pt x="21297" y="20274"/>
                </a:cubicBezTo>
                <a:cubicBezTo>
                  <a:pt x="21298" y="20243"/>
                  <a:pt x="21320" y="20209"/>
                  <a:pt x="21345" y="20197"/>
                </a:cubicBezTo>
                <a:cubicBezTo>
                  <a:pt x="21411" y="20168"/>
                  <a:pt x="21442" y="19756"/>
                  <a:pt x="21496" y="18145"/>
                </a:cubicBezTo>
                <a:cubicBezTo>
                  <a:pt x="21579" y="15694"/>
                  <a:pt x="21600" y="13489"/>
                  <a:pt x="21541" y="13439"/>
                </a:cubicBezTo>
                <a:cubicBezTo>
                  <a:pt x="21489" y="13396"/>
                  <a:pt x="21495" y="13277"/>
                  <a:pt x="21570" y="12736"/>
                </a:cubicBezTo>
                <a:cubicBezTo>
                  <a:pt x="21589" y="12603"/>
                  <a:pt x="21579" y="12515"/>
                  <a:pt x="21544" y="12486"/>
                </a:cubicBezTo>
                <a:cubicBezTo>
                  <a:pt x="21506" y="12455"/>
                  <a:pt x="21498" y="12291"/>
                  <a:pt x="21516" y="11952"/>
                </a:cubicBezTo>
                <a:cubicBezTo>
                  <a:pt x="21592" y="10545"/>
                  <a:pt x="21594" y="10420"/>
                  <a:pt x="21539" y="10374"/>
                </a:cubicBezTo>
                <a:cubicBezTo>
                  <a:pt x="21502" y="10343"/>
                  <a:pt x="21493" y="10264"/>
                  <a:pt x="21514" y="10135"/>
                </a:cubicBezTo>
                <a:cubicBezTo>
                  <a:pt x="21559" y="9864"/>
                  <a:pt x="21557" y="9798"/>
                  <a:pt x="21491" y="9540"/>
                </a:cubicBezTo>
                <a:cubicBezTo>
                  <a:pt x="21430" y="9298"/>
                  <a:pt x="21429" y="9196"/>
                  <a:pt x="21472" y="8270"/>
                </a:cubicBezTo>
                <a:cubicBezTo>
                  <a:pt x="21495" y="7763"/>
                  <a:pt x="21488" y="7671"/>
                  <a:pt x="21421" y="7592"/>
                </a:cubicBezTo>
                <a:cubicBezTo>
                  <a:pt x="21356" y="7516"/>
                  <a:pt x="21352" y="7491"/>
                  <a:pt x="21402" y="7450"/>
                </a:cubicBezTo>
                <a:cubicBezTo>
                  <a:pt x="21436" y="7422"/>
                  <a:pt x="21480" y="7283"/>
                  <a:pt x="21500" y="7139"/>
                </a:cubicBezTo>
                <a:cubicBezTo>
                  <a:pt x="21519" y="6996"/>
                  <a:pt x="21550" y="6846"/>
                  <a:pt x="21569" y="6807"/>
                </a:cubicBezTo>
                <a:cubicBezTo>
                  <a:pt x="21588" y="6766"/>
                  <a:pt x="21576" y="6694"/>
                  <a:pt x="21541" y="6638"/>
                </a:cubicBezTo>
                <a:cubicBezTo>
                  <a:pt x="21491" y="6559"/>
                  <a:pt x="21492" y="6530"/>
                  <a:pt x="21541" y="6489"/>
                </a:cubicBezTo>
                <a:cubicBezTo>
                  <a:pt x="21581" y="6455"/>
                  <a:pt x="21591" y="6406"/>
                  <a:pt x="21567" y="6343"/>
                </a:cubicBezTo>
                <a:cubicBezTo>
                  <a:pt x="21547" y="6291"/>
                  <a:pt x="21534" y="6129"/>
                  <a:pt x="21537" y="5982"/>
                </a:cubicBezTo>
                <a:cubicBezTo>
                  <a:pt x="21568" y="4783"/>
                  <a:pt x="21554" y="4175"/>
                  <a:pt x="21493" y="4049"/>
                </a:cubicBezTo>
                <a:cubicBezTo>
                  <a:pt x="21434" y="3928"/>
                  <a:pt x="21436" y="3905"/>
                  <a:pt x="21509" y="3836"/>
                </a:cubicBezTo>
                <a:cubicBezTo>
                  <a:pt x="21583" y="3768"/>
                  <a:pt x="21590" y="3654"/>
                  <a:pt x="21590" y="2783"/>
                </a:cubicBezTo>
                <a:cubicBezTo>
                  <a:pt x="21590" y="2162"/>
                  <a:pt x="21573" y="1803"/>
                  <a:pt x="21542" y="1794"/>
                </a:cubicBezTo>
                <a:cubicBezTo>
                  <a:pt x="21513" y="1786"/>
                  <a:pt x="21506" y="1703"/>
                  <a:pt x="21523" y="1581"/>
                </a:cubicBezTo>
                <a:cubicBezTo>
                  <a:pt x="21563" y="1288"/>
                  <a:pt x="21557" y="833"/>
                  <a:pt x="21509" y="516"/>
                </a:cubicBezTo>
                <a:cubicBezTo>
                  <a:pt x="21470" y="255"/>
                  <a:pt x="21460" y="235"/>
                  <a:pt x="21347" y="197"/>
                </a:cubicBezTo>
                <a:cubicBezTo>
                  <a:pt x="21192" y="144"/>
                  <a:pt x="21084" y="122"/>
                  <a:pt x="20813" y="87"/>
                </a:cubicBezTo>
                <a:cubicBezTo>
                  <a:pt x="20693" y="72"/>
                  <a:pt x="20570" y="51"/>
                  <a:pt x="20542" y="42"/>
                </a:cubicBezTo>
                <a:cubicBezTo>
                  <a:pt x="20500" y="28"/>
                  <a:pt x="13461" y="1"/>
                  <a:pt x="9627" y="0"/>
                </a:cubicBezTo>
                <a:close/>
                <a:moveTo>
                  <a:pt x="17927" y="9243"/>
                </a:moveTo>
                <a:cubicBezTo>
                  <a:pt x="17947" y="9252"/>
                  <a:pt x="17963" y="9350"/>
                  <a:pt x="17961" y="9460"/>
                </a:cubicBezTo>
                <a:cubicBezTo>
                  <a:pt x="17954" y="9891"/>
                  <a:pt x="17954" y="10193"/>
                  <a:pt x="17958" y="13083"/>
                </a:cubicBezTo>
                <a:cubicBezTo>
                  <a:pt x="17960" y="14726"/>
                  <a:pt x="17944" y="16244"/>
                  <a:pt x="17922" y="16456"/>
                </a:cubicBezTo>
                <a:cubicBezTo>
                  <a:pt x="17882" y="16829"/>
                  <a:pt x="17877" y="16841"/>
                  <a:pt x="17777" y="16841"/>
                </a:cubicBezTo>
                <a:cubicBezTo>
                  <a:pt x="17720" y="16841"/>
                  <a:pt x="17626" y="16856"/>
                  <a:pt x="17568" y="16874"/>
                </a:cubicBezTo>
                <a:cubicBezTo>
                  <a:pt x="17468" y="16906"/>
                  <a:pt x="17459" y="16904"/>
                  <a:pt x="17377" y="16827"/>
                </a:cubicBezTo>
                <a:cubicBezTo>
                  <a:pt x="17299" y="16754"/>
                  <a:pt x="17292" y="16662"/>
                  <a:pt x="17300" y="15772"/>
                </a:cubicBezTo>
                <a:cubicBezTo>
                  <a:pt x="17307" y="14896"/>
                  <a:pt x="17318" y="14792"/>
                  <a:pt x="17394" y="14729"/>
                </a:cubicBezTo>
                <a:cubicBezTo>
                  <a:pt x="17510" y="14631"/>
                  <a:pt x="17512" y="14405"/>
                  <a:pt x="17397" y="14348"/>
                </a:cubicBezTo>
                <a:cubicBezTo>
                  <a:pt x="17320" y="14310"/>
                  <a:pt x="17311" y="14247"/>
                  <a:pt x="17311" y="13695"/>
                </a:cubicBezTo>
                <a:cubicBezTo>
                  <a:pt x="17311" y="13178"/>
                  <a:pt x="17324" y="13072"/>
                  <a:pt x="17390" y="13010"/>
                </a:cubicBezTo>
                <a:cubicBezTo>
                  <a:pt x="17462" y="12943"/>
                  <a:pt x="17462" y="12931"/>
                  <a:pt x="17390" y="12869"/>
                </a:cubicBezTo>
                <a:cubicBezTo>
                  <a:pt x="17321" y="12809"/>
                  <a:pt x="17311" y="12652"/>
                  <a:pt x="17311" y="11467"/>
                </a:cubicBezTo>
                <a:cubicBezTo>
                  <a:pt x="17311" y="10325"/>
                  <a:pt x="17321" y="10123"/>
                  <a:pt x="17384" y="10070"/>
                </a:cubicBezTo>
                <a:cubicBezTo>
                  <a:pt x="17424" y="10036"/>
                  <a:pt x="17458" y="9987"/>
                  <a:pt x="17458" y="9963"/>
                </a:cubicBezTo>
                <a:cubicBezTo>
                  <a:pt x="17458" y="9937"/>
                  <a:pt x="17517" y="9903"/>
                  <a:pt x="17603" y="9881"/>
                </a:cubicBezTo>
                <a:cubicBezTo>
                  <a:pt x="17900" y="9802"/>
                  <a:pt x="17916" y="9661"/>
                  <a:pt x="17629" y="9637"/>
                </a:cubicBezTo>
                <a:cubicBezTo>
                  <a:pt x="17477" y="9624"/>
                  <a:pt x="17467" y="9618"/>
                  <a:pt x="17445" y="9512"/>
                </a:cubicBezTo>
                <a:cubicBezTo>
                  <a:pt x="17432" y="9450"/>
                  <a:pt x="17405" y="9382"/>
                  <a:pt x="17385" y="9362"/>
                </a:cubicBezTo>
                <a:cubicBezTo>
                  <a:pt x="17361" y="9336"/>
                  <a:pt x="17372" y="9323"/>
                  <a:pt x="17417" y="9323"/>
                </a:cubicBezTo>
                <a:cubicBezTo>
                  <a:pt x="17453" y="9323"/>
                  <a:pt x="17574" y="9301"/>
                  <a:pt x="17686" y="9275"/>
                </a:cubicBezTo>
                <a:cubicBezTo>
                  <a:pt x="17799" y="9248"/>
                  <a:pt x="17906" y="9234"/>
                  <a:pt x="17927" y="9243"/>
                </a:cubicBezTo>
                <a:close/>
                <a:moveTo>
                  <a:pt x="14795" y="10220"/>
                </a:moveTo>
                <a:cubicBezTo>
                  <a:pt x="14810" y="10218"/>
                  <a:pt x="14826" y="10225"/>
                  <a:pt x="14849" y="10240"/>
                </a:cubicBezTo>
                <a:cubicBezTo>
                  <a:pt x="14916" y="10281"/>
                  <a:pt x="15188" y="10344"/>
                  <a:pt x="15294" y="10344"/>
                </a:cubicBezTo>
                <a:cubicBezTo>
                  <a:pt x="15363" y="10344"/>
                  <a:pt x="15368" y="10381"/>
                  <a:pt x="15346" y="10665"/>
                </a:cubicBezTo>
                <a:cubicBezTo>
                  <a:pt x="15333" y="10841"/>
                  <a:pt x="15324" y="11014"/>
                  <a:pt x="15325" y="11050"/>
                </a:cubicBezTo>
                <a:cubicBezTo>
                  <a:pt x="15362" y="12182"/>
                  <a:pt x="15356" y="14441"/>
                  <a:pt x="15317" y="14462"/>
                </a:cubicBezTo>
                <a:cubicBezTo>
                  <a:pt x="15248" y="14499"/>
                  <a:pt x="15262" y="15658"/>
                  <a:pt x="15331" y="15727"/>
                </a:cubicBezTo>
                <a:cubicBezTo>
                  <a:pt x="15368" y="15763"/>
                  <a:pt x="15367" y="15791"/>
                  <a:pt x="15327" y="15826"/>
                </a:cubicBezTo>
                <a:cubicBezTo>
                  <a:pt x="15295" y="15853"/>
                  <a:pt x="15264" y="15982"/>
                  <a:pt x="15257" y="16114"/>
                </a:cubicBezTo>
                <a:lnTo>
                  <a:pt x="15244" y="16353"/>
                </a:lnTo>
                <a:lnTo>
                  <a:pt x="15006" y="16342"/>
                </a:lnTo>
                <a:cubicBezTo>
                  <a:pt x="14795" y="16332"/>
                  <a:pt x="14755" y="16322"/>
                  <a:pt x="14675" y="16257"/>
                </a:cubicBezTo>
                <a:cubicBezTo>
                  <a:pt x="14595" y="16193"/>
                  <a:pt x="14586" y="16151"/>
                  <a:pt x="14607" y="15931"/>
                </a:cubicBezTo>
                <a:cubicBezTo>
                  <a:pt x="14621" y="15792"/>
                  <a:pt x="14646" y="15618"/>
                  <a:pt x="14663" y="15543"/>
                </a:cubicBezTo>
                <a:cubicBezTo>
                  <a:pt x="14685" y="15448"/>
                  <a:pt x="14677" y="15408"/>
                  <a:pt x="14639" y="15408"/>
                </a:cubicBezTo>
                <a:cubicBezTo>
                  <a:pt x="14599" y="15408"/>
                  <a:pt x="14589" y="15315"/>
                  <a:pt x="14606" y="15076"/>
                </a:cubicBezTo>
                <a:cubicBezTo>
                  <a:pt x="14633" y="14686"/>
                  <a:pt x="14670" y="14524"/>
                  <a:pt x="14746" y="14456"/>
                </a:cubicBezTo>
                <a:cubicBezTo>
                  <a:pt x="14787" y="14419"/>
                  <a:pt x="14787" y="14389"/>
                  <a:pt x="14746" y="14337"/>
                </a:cubicBezTo>
                <a:cubicBezTo>
                  <a:pt x="14677" y="14250"/>
                  <a:pt x="14669" y="13467"/>
                  <a:pt x="14736" y="13407"/>
                </a:cubicBezTo>
                <a:cubicBezTo>
                  <a:pt x="14762" y="13384"/>
                  <a:pt x="14804" y="13345"/>
                  <a:pt x="14831" y="13322"/>
                </a:cubicBezTo>
                <a:cubicBezTo>
                  <a:pt x="14910" y="13251"/>
                  <a:pt x="14887" y="13136"/>
                  <a:pt x="14774" y="13041"/>
                </a:cubicBezTo>
                <a:cubicBezTo>
                  <a:pt x="14681" y="12964"/>
                  <a:pt x="14677" y="12946"/>
                  <a:pt x="14732" y="12899"/>
                </a:cubicBezTo>
                <a:cubicBezTo>
                  <a:pt x="14772" y="12866"/>
                  <a:pt x="14783" y="12824"/>
                  <a:pt x="14760" y="12785"/>
                </a:cubicBezTo>
                <a:cubicBezTo>
                  <a:pt x="14741" y="12752"/>
                  <a:pt x="14713" y="12670"/>
                  <a:pt x="14699" y="12604"/>
                </a:cubicBezTo>
                <a:cubicBezTo>
                  <a:pt x="14686" y="12539"/>
                  <a:pt x="14655" y="12473"/>
                  <a:pt x="14629" y="12459"/>
                </a:cubicBezTo>
                <a:cubicBezTo>
                  <a:pt x="14598" y="12442"/>
                  <a:pt x="14600" y="12418"/>
                  <a:pt x="14634" y="12390"/>
                </a:cubicBezTo>
                <a:cubicBezTo>
                  <a:pt x="14667" y="12362"/>
                  <a:pt x="14686" y="12114"/>
                  <a:pt x="14686" y="11688"/>
                </a:cubicBezTo>
                <a:cubicBezTo>
                  <a:pt x="14686" y="11068"/>
                  <a:pt x="14692" y="11025"/>
                  <a:pt x="14783" y="10958"/>
                </a:cubicBezTo>
                <a:cubicBezTo>
                  <a:pt x="14905" y="10868"/>
                  <a:pt x="14905" y="10839"/>
                  <a:pt x="14783" y="10790"/>
                </a:cubicBezTo>
                <a:cubicBezTo>
                  <a:pt x="14730" y="10768"/>
                  <a:pt x="14686" y="10742"/>
                  <a:pt x="14686" y="10731"/>
                </a:cubicBezTo>
                <a:cubicBezTo>
                  <a:pt x="14686" y="10720"/>
                  <a:pt x="14730" y="10691"/>
                  <a:pt x="14783" y="10666"/>
                </a:cubicBezTo>
                <a:cubicBezTo>
                  <a:pt x="14837" y="10640"/>
                  <a:pt x="14881" y="10596"/>
                  <a:pt x="14881" y="10569"/>
                </a:cubicBezTo>
                <a:cubicBezTo>
                  <a:pt x="14881" y="10541"/>
                  <a:pt x="14837" y="10506"/>
                  <a:pt x="14783" y="10491"/>
                </a:cubicBezTo>
                <a:cubicBezTo>
                  <a:pt x="14672" y="10460"/>
                  <a:pt x="14649" y="10329"/>
                  <a:pt x="14741" y="10252"/>
                </a:cubicBezTo>
                <a:cubicBezTo>
                  <a:pt x="14765" y="10232"/>
                  <a:pt x="14779" y="10222"/>
                  <a:pt x="14795" y="10220"/>
                </a:cubicBezTo>
                <a:close/>
                <a:moveTo>
                  <a:pt x="6784" y="10972"/>
                </a:moveTo>
                <a:lnTo>
                  <a:pt x="7063" y="11090"/>
                </a:lnTo>
                <a:lnTo>
                  <a:pt x="7343" y="11207"/>
                </a:lnTo>
                <a:lnTo>
                  <a:pt x="7343" y="11363"/>
                </a:lnTo>
                <a:cubicBezTo>
                  <a:pt x="7343" y="11448"/>
                  <a:pt x="7316" y="11537"/>
                  <a:pt x="7284" y="11561"/>
                </a:cubicBezTo>
                <a:cubicBezTo>
                  <a:pt x="7238" y="11594"/>
                  <a:pt x="7238" y="11619"/>
                  <a:pt x="7284" y="11676"/>
                </a:cubicBezTo>
                <a:cubicBezTo>
                  <a:pt x="7362" y="11773"/>
                  <a:pt x="7370" y="15983"/>
                  <a:pt x="7292" y="16108"/>
                </a:cubicBezTo>
                <a:cubicBezTo>
                  <a:pt x="7253" y="16171"/>
                  <a:pt x="7216" y="16189"/>
                  <a:pt x="7129" y="16189"/>
                </a:cubicBezTo>
                <a:cubicBezTo>
                  <a:pt x="7068" y="16189"/>
                  <a:pt x="6975" y="16212"/>
                  <a:pt x="6920" y="16239"/>
                </a:cubicBezTo>
                <a:cubicBezTo>
                  <a:pt x="6866" y="16266"/>
                  <a:pt x="6800" y="16305"/>
                  <a:pt x="6774" y="16328"/>
                </a:cubicBezTo>
                <a:cubicBezTo>
                  <a:pt x="6730" y="16364"/>
                  <a:pt x="6721" y="16365"/>
                  <a:pt x="6693" y="16332"/>
                </a:cubicBezTo>
                <a:cubicBezTo>
                  <a:pt x="6676" y="16312"/>
                  <a:pt x="6671" y="15805"/>
                  <a:pt x="6682" y="15205"/>
                </a:cubicBezTo>
                <a:cubicBezTo>
                  <a:pt x="6692" y="14605"/>
                  <a:pt x="6699" y="14085"/>
                  <a:pt x="6698" y="14049"/>
                </a:cubicBezTo>
                <a:cubicBezTo>
                  <a:pt x="6689" y="13752"/>
                  <a:pt x="6690" y="12769"/>
                  <a:pt x="6698" y="12691"/>
                </a:cubicBezTo>
                <a:cubicBezTo>
                  <a:pt x="6704" y="12637"/>
                  <a:pt x="6708" y="12466"/>
                  <a:pt x="6706" y="12311"/>
                </a:cubicBezTo>
                <a:cubicBezTo>
                  <a:pt x="6704" y="11976"/>
                  <a:pt x="6745" y="11804"/>
                  <a:pt x="6838" y="11762"/>
                </a:cubicBezTo>
                <a:cubicBezTo>
                  <a:pt x="6927" y="11722"/>
                  <a:pt x="6923" y="11596"/>
                  <a:pt x="6830" y="11509"/>
                </a:cubicBezTo>
                <a:cubicBezTo>
                  <a:pt x="6774" y="11456"/>
                  <a:pt x="6758" y="11380"/>
                  <a:pt x="6769" y="11205"/>
                </a:cubicBezTo>
                <a:lnTo>
                  <a:pt x="6784" y="10972"/>
                </a:lnTo>
                <a:close/>
                <a:moveTo>
                  <a:pt x="6774" y="16398"/>
                </a:moveTo>
                <a:cubicBezTo>
                  <a:pt x="6778" y="16393"/>
                  <a:pt x="6785" y="16394"/>
                  <a:pt x="6792" y="16401"/>
                </a:cubicBezTo>
                <a:cubicBezTo>
                  <a:pt x="6805" y="16416"/>
                  <a:pt x="6805" y="16441"/>
                  <a:pt x="6792" y="16456"/>
                </a:cubicBezTo>
                <a:cubicBezTo>
                  <a:pt x="6778" y="16471"/>
                  <a:pt x="6767" y="16458"/>
                  <a:pt x="6767" y="16428"/>
                </a:cubicBezTo>
                <a:cubicBezTo>
                  <a:pt x="6767" y="16414"/>
                  <a:pt x="6769" y="16403"/>
                  <a:pt x="6774" y="16398"/>
                </a:cubicBezTo>
                <a:close/>
              </a:path>
            </a:pathLst>
          </a:custGeom>
          <a:noFill/>
          <a:ln>
            <a:noFill/>
          </a:ln>
        </p:spPr>
      </p:pic>
      <p:pic>
        <p:nvPicPr>
          <p:cNvPr id="152" name="Google Shape;152;p1"/>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225" name="Shape 225"/>
        <p:cNvGrpSpPr/>
        <p:nvPr/>
      </p:nvGrpSpPr>
      <p:grpSpPr>
        <a:xfrm>
          <a:off x="0" y="0"/>
          <a:ext cx="0" cy="0"/>
          <a:chOff x="0" y="0"/>
          <a:chExt cx="0" cy="0"/>
        </a:xfrm>
      </p:grpSpPr>
      <p:pic>
        <p:nvPicPr>
          <p:cNvPr descr="pasted-movie.png" id="226" name="Google Shape;226;p10"/>
          <p:cNvPicPr preferRelativeResize="0"/>
          <p:nvPr/>
        </p:nvPicPr>
        <p:blipFill rotWithShape="1">
          <a:blip r:embed="rId3">
            <a:alphaModFix/>
          </a:blip>
          <a:srcRect b="8237" l="2" r="3" t="2101"/>
          <a:stretch/>
        </p:blipFill>
        <p:spPr>
          <a:xfrm>
            <a:off x="2294607" y="1963483"/>
            <a:ext cx="4358483" cy="2563707"/>
          </a:xfrm>
          <a:custGeom>
            <a:rect b="b" l="l" r="r" t="t"/>
            <a:pathLst>
              <a:path extrusionOk="0" h="21596" w="21600">
                <a:moveTo>
                  <a:pt x="20678" y="0"/>
                </a:moveTo>
                <a:lnTo>
                  <a:pt x="20622" y="87"/>
                </a:lnTo>
                <a:cubicBezTo>
                  <a:pt x="20593" y="134"/>
                  <a:pt x="20567" y="194"/>
                  <a:pt x="20567" y="221"/>
                </a:cubicBezTo>
                <a:cubicBezTo>
                  <a:pt x="20567" y="247"/>
                  <a:pt x="20559" y="267"/>
                  <a:pt x="20550" y="267"/>
                </a:cubicBezTo>
                <a:cubicBezTo>
                  <a:pt x="20540" y="267"/>
                  <a:pt x="20532" y="320"/>
                  <a:pt x="20532" y="384"/>
                </a:cubicBezTo>
                <a:cubicBezTo>
                  <a:pt x="20532" y="449"/>
                  <a:pt x="20526" y="512"/>
                  <a:pt x="20516" y="522"/>
                </a:cubicBezTo>
                <a:cubicBezTo>
                  <a:pt x="20507" y="531"/>
                  <a:pt x="20493" y="604"/>
                  <a:pt x="20487" y="685"/>
                </a:cubicBezTo>
                <a:cubicBezTo>
                  <a:pt x="20480" y="767"/>
                  <a:pt x="20470" y="844"/>
                  <a:pt x="20461" y="853"/>
                </a:cubicBezTo>
                <a:cubicBezTo>
                  <a:pt x="20453" y="861"/>
                  <a:pt x="20445" y="1039"/>
                  <a:pt x="20445" y="1250"/>
                </a:cubicBezTo>
                <a:cubicBezTo>
                  <a:pt x="20445" y="1474"/>
                  <a:pt x="20438" y="1641"/>
                  <a:pt x="20428" y="1652"/>
                </a:cubicBezTo>
                <a:cubicBezTo>
                  <a:pt x="20418" y="1662"/>
                  <a:pt x="20410" y="1694"/>
                  <a:pt x="20410" y="1722"/>
                </a:cubicBezTo>
                <a:cubicBezTo>
                  <a:pt x="20410" y="1749"/>
                  <a:pt x="20399" y="1809"/>
                  <a:pt x="20384" y="1856"/>
                </a:cubicBezTo>
                <a:cubicBezTo>
                  <a:pt x="20370" y="1902"/>
                  <a:pt x="20358" y="1962"/>
                  <a:pt x="20357" y="1989"/>
                </a:cubicBezTo>
                <a:cubicBezTo>
                  <a:pt x="20356" y="2016"/>
                  <a:pt x="20340" y="2081"/>
                  <a:pt x="20322" y="2130"/>
                </a:cubicBezTo>
                <a:cubicBezTo>
                  <a:pt x="20303" y="2179"/>
                  <a:pt x="20275" y="2266"/>
                  <a:pt x="20259" y="2324"/>
                </a:cubicBezTo>
                <a:cubicBezTo>
                  <a:pt x="20242" y="2381"/>
                  <a:pt x="20228" y="2432"/>
                  <a:pt x="20225" y="2437"/>
                </a:cubicBezTo>
                <a:cubicBezTo>
                  <a:pt x="20223" y="2443"/>
                  <a:pt x="20143" y="2460"/>
                  <a:pt x="20048" y="2474"/>
                </a:cubicBezTo>
                <a:cubicBezTo>
                  <a:pt x="19846" y="2505"/>
                  <a:pt x="19662" y="2546"/>
                  <a:pt x="19553" y="2588"/>
                </a:cubicBezTo>
                <a:cubicBezTo>
                  <a:pt x="19509" y="2604"/>
                  <a:pt x="19428" y="2617"/>
                  <a:pt x="19372" y="2618"/>
                </a:cubicBezTo>
                <a:cubicBezTo>
                  <a:pt x="19316" y="2618"/>
                  <a:pt x="19258" y="2633"/>
                  <a:pt x="19242" y="2648"/>
                </a:cubicBezTo>
                <a:cubicBezTo>
                  <a:pt x="19226" y="2662"/>
                  <a:pt x="19161" y="2679"/>
                  <a:pt x="19098" y="2688"/>
                </a:cubicBezTo>
                <a:cubicBezTo>
                  <a:pt x="19036" y="2697"/>
                  <a:pt x="18953" y="2728"/>
                  <a:pt x="18915" y="2755"/>
                </a:cubicBezTo>
                <a:cubicBezTo>
                  <a:pt x="18842" y="2808"/>
                  <a:pt x="18713" y="3009"/>
                  <a:pt x="18713" y="3072"/>
                </a:cubicBezTo>
                <a:cubicBezTo>
                  <a:pt x="18713" y="3094"/>
                  <a:pt x="18685" y="3160"/>
                  <a:pt x="18652" y="3220"/>
                </a:cubicBezTo>
                <a:cubicBezTo>
                  <a:pt x="18519" y="3457"/>
                  <a:pt x="18467" y="3752"/>
                  <a:pt x="18530" y="3915"/>
                </a:cubicBezTo>
                <a:cubicBezTo>
                  <a:pt x="18545" y="3955"/>
                  <a:pt x="18553" y="3999"/>
                  <a:pt x="18547" y="4015"/>
                </a:cubicBezTo>
                <a:cubicBezTo>
                  <a:pt x="18534" y="4052"/>
                  <a:pt x="18273" y="4196"/>
                  <a:pt x="18176" y="4219"/>
                </a:cubicBezTo>
                <a:cubicBezTo>
                  <a:pt x="18135" y="4229"/>
                  <a:pt x="18067" y="4221"/>
                  <a:pt x="18024" y="4202"/>
                </a:cubicBezTo>
                <a:cubicBezTo>
                  <a:pt x="17982" y="4184"/>
                  <a:pt x="17890" y="4160"/>
                  <a:pt x="17822" y="4149"/>
                </a:cubicBezTo>
                <a:cubicBezTo>
                  <a:pt x="17715" y="4132"/>
                  <a:pt x="17682" y="4141"/>
                  <a:pt x="17595" y="4199"/>
                </a:cubicBezTo>
                <a:cubicBezTo>
                  <a:pt x="17447" y="4299"/>
                  <a:pt x="17411" y="4471"/>
                  <a:pt x="17497" y="4664"/>
                </a:cubicBezTo>
                <a:cubicBezTo>
                  <a:pt x="17541" y="4761"/>
                  <a:pt x="17540" y="4766"/>
                  <a:pt x="17509" y="4838"/>
                </a:cubicBezTo>
                <a:cubicBezTo>
                  <a:pt x="17492" y="4878"/>
                  <a:pt x="17473" y="4911"/>
                  <a:pt x="17466" y="4911"/>
                </a:cubicBezTo>
                <a:cubicBezTo>
                  <a:pt x="17458" y="4912"/>
                  <a:pt x="17391" y="5014"/>
                  <a:pt x="17316" y="5139"/>
                </a:cubicBezTo>
                <a:cubicBezTo>
                  <a:pt x="17242" y="5263"/>
                  <a:pt x="17150" y="5400"/>
                  <a:pt x="17112" y="5443"/>
                </a:cubicBezTo>
                <a:cubicBezTo>
                  <a:pt x="16992" y="5575"/>
                  <a:pt x="16944" y="5661"/>
                  <a:pt x="16944" y="5754"/>
                </a:cubicBezTo>
                <a:cubicBezTo>
                  <a:pt x="16944" y="5862"/>
                  <a:pt x="16866" y="5988"/>
                  <a:pt x="16734" y="6095"/>
                </a:cubicBezTo>
                <a:cubicBezTo>
                  <a:pt x="16681" y="6138"/>
                  <a:pt x="16632" y="6171"/>
                  <a:pt x="16626" y="6168"/>
                </a:cubicBezTo>
                <a:cubicBezTo>
                  <a:pt x="16619" y="6166"/>
                  <a:pt x="16600" y="6195"/>
                  <a:pt x="16583" y="6232"/>
                </a:cubicBezTo>
                <a:cubicBezTo>
                  <a:pt x="16518" y="6366"/>
                  <a:pt x="16472" y="6406"/>
                  <a:pt x="16350" y="6449"/>
                </a:cubicBezTo>
                <a:cubicBezTo>
                  <a:pt x="16254" y="6483"/>
                  <a:pt x="16203" y="6487"/>
                  <a:pt x="16126" y="6462"/>
                </a:cubicBezTo>
                <a:cubicBezTo>
                  <a:pt x="16072" y="6445"/>
                  <a:pt x="16026" y="6426"/>
                  <a:pt x="16022" y="6419"/>
                </a:cubicBezTo>
                <a:cubicBezTo>
                  <a:pt x="16010" y="6399"/>
                  <a:pt x="16058" y="6045"/>
                  <a:pt x="16073" y="6045"/>
                </a:cubicBezTo>
                <a:cubicBezTo>
                  <a:pt x="16081" y="6045"/>
                  <a:pt x="16087" y="6031"/>
                  <a:pt x="16087" y="6014"/>
                </a:cubicBezTo>
                <a:cubicBezTo>
                  <a:pt x="16087" y="5998"/>
                  <a:pt x="16114" y="5914"/>
                  <a:pt x="16148" y="5831"/>
                </a:cubicBezTo>
                <a:cubicBezTo>
                  <a:pt x="16207" y="5684"/>
                  <a:pt x="16209" y="5671"/>
                  <a:pt x="16209" y="5403"/>
                </a:cubicBezTo>
                <a:cubicBezTo>
                  <a:pt x="16209" y="5250"/>
                  <a:pt x="16201" y="5115"/>
                  <a:pt x="16191" y="5105"/>
                </a:cubicBezTo>
                <a:cubicBezTo>
                  <a:pt x="16182" y="5095"/>
                  <a:pt x="16173" y="5059"/>
                  <a:pt x="16173" y="5022"/>
                </a:cubicBezTo>
                <a:cubicBezTo>
                  <a:pt x="16173" y="4886"/>
                  <a:pt x="16065" y="4603"/>
                  <a:pt x="15985" y="4530"/>
                </a:cubicBezTo>
                <a:cubicBezTo>
                  <a:pt x="15963" y="4510"/>
                  <a:pt x="15939" y="4444"/>
                  <a:pt x="15928" y="4370"/>
                </a:cubicBezTo>
                <a:cubicBezTo>
                  <a:pt x="15917" y="4300"/>
                  <a:pt x="15901" y="4221"/>
                  <a:pt x="15892" y="4192"/>
                </a:cubicBezTo>
                <a:cubicBezTo>
                  <a:pt x="15883" y="4164"/>
                  <a:pt x="15876" y="4100"/>
                  <a:pt x="15876" y="4052"/>
                </a:cubicBezTo>
                <a:cubicBezTo>
                  <a:pt x="15876" y="4004"/>
                  <a:pt x="15868" y="3955"/>
                  <a:pt x="15859" y="3945"/>
                </a:cubicBezTo>
                <a:cubicBezTo>
                  <a:pt x="15849" y="3935"/>
                  <a:pt x="15841" y="3833"/>
                  <a:pt x="15841" y="3718"/>
                </a:cubicBezTo>
                <a:cubicBezTo>
                  <a:pt x="15841" y="3442"/>
                  <a:pt x="15783" y="3266"/>
                  <a:pt x="15640" y="3113"/>
                </a:cubicBezTo>
                <a:cubicBezTo>
                  <a:pt x="15565" y="3031"/>
                  <a:pt x="15317" y="2889"/>
                  <a:pt x="15251" y="2889"/>
                </a:cubicBezTo>
                <a:cubicBezTo>
                  <a:pt x="15153" y="2889"/>
                  <a:pt x="15061" y="2971"/>
                  <a:pt x="15009" y="3106"/>
                </a:cubicBezTo>
                <a:cubicBezTo>
                  <a:pt x="14947" y="3269"/>
                  <a:pt x="14888" y="3354"/>
                  <a:pt x="14810" y="3397"/>
                </a:cubicBezTo>
                <a:cubicBezTo>
                  <a:pt x="14725" y="3443"/>
                  <a:pt x="14661" y="3552"/>
                  <a:pt x="14633" y="3694"/>
                </a:cubicBezTo>
                <a:cubicBezTo>
                  <a:pt x="14621" y="3759"/>
                  <a:pt x="14604" y="3811"/>
                  <a:pt x="14596" y="3811"/>
                </a:cubicBezTo>
                <a:cubicBezTo>
                  <a:pt x="14588" y="3811"/>
                  <a:pt x="14581" y="3833"/>
                  <a:pt x="14580" y="3861"/>
                </a:cubicBezTo>
                <a:cubicBezTo>
                  <a:pt x="14580" y="3890"/>
                  <a:pt x="14563" y="3956"/>
                  <a:pt x="14545" y="4005"/>
                </a:cubicBezTo>
                <a:cubicBezTo>
                  <a:pt x="14526" y="4054"/>
                  <a:pt x="14507" y="4114"/>
                  <a:pt x="14502" y="4139"/>
                </a:cubicBezTo>
                <a:cubicBezTo>
                  <a:pt x="14496" y="4164"/>
                  <a:pt x="14483" y="4207"/>
                  <a:pt x="14474" y="4236"/>
                </a:cubicBezTo>
                <a:cubicBezTo>
                  <a:pt x="14453" y="4302"/>
                  <a:pt x="14453" y="5224"/>
                  <a:pt x="14474" y="5292"/>
                </a:cubicBezTo>
                <a:cubicBezTo>
                  <a:pt x="14530" y="5479"/>
                  <a:pt x="14534" y="5508"/>
                  <a:pt x="14513" y="5543"/>
                </a:cubicBezTo>
                <a:cubicBezTo>
                  <a:pt x="14483" y="5594"/>
                  <a:pt x="14488" y="5767"/>
                  <a:pt x="14519" y="5787"/>
                </a:cubicBezTo>
                <a:cubicBezTo>
                  <a:pt x="14557" y="5812"/>
                  <a:pt x="14557" y="6151"/>
                  <a:pt x="14519" y="6175"/>
                </a:cubicBezTo>
                <a:cubicBezTo>
                  <a:pt x="14505" y="6184"/>
                  <a:pt x="14494" y="6207"/>
                  <a:pt x="14494" y="6228"/>
                </a:cubicBezTo>
                <a:cubicBezTo>
                  <a:pt x="14493" y="6276"/>
                  <a:pt x="14396" y="6462"/>
                  <a:pt x="14372" y="6462"/>
                </a:cubicBezTo>
                <a:cubicBezTo>
                  <a:pt x="14361" y="6462"/>
                  <a:pt x="14354" y="6320"/>
                  <a:pt x="14354" y="6091"/>
                </a:cubicBezTo>
                <a:cubicBezTo>
                  <a:pt x="14354" y="5755"/>
                  <a:pt x="14351" y="5718"/>
                  <a:pt x="14315" y="5640"/>
                </a:cubicBezTo>
                <a:cubicBezTo>
                  <a:pt x="14278" y="5560"/>
                  <a:pt x="14273" y="5518"/>
                  <a:pt x="14262" y="4915"/>
                </a:cubicBezTo>
                <a:cubicBezTo>
                  <a:pt x="14255" y="4562"/>
                  <a:pt x="14250" y="4245"/>
                  <a:pt x="14250" y="4212"/>
                </a:cubicBezTo>
                <a:cubicBezTo>
                  <a:pt x="14249" y="4180"/>
                  <a:pt x="14254" y="4077"/>
                  <a:pt x="14260" y="3982"/>
                </a:cubicBezTo>
                <a:cubicBezTo>
                  <a:pt x="14272" y="3773"/>
                  <a:pt x="14260" y="3683"/>
                  <a:pt x="14211" y="3604"/>
                </a:cubicBezTo>
                <a:cubicBezTo>
                  <a:pt x="14184" y="3561"/>
                  <a:pt x="14171" y="3498"/>
                  <a:pt x="14165" y="3383"/>
                </a:cubicBezTo>
                <a:cubicBezTo>
                  <a:pt x="14156" y="3191"/>
                  <a:pt x="14182" y="3133"/>
                  <a:pt x="14313" y="3049"/>
                </a:cubicBezTo>
                <a:cubicBezTo>
                  <a:pt x="14360" y="3019"/>
                  <a:pt x="14429" y="2940"/>
                  <a:pt x="14468" y="2872"/>
                </a:cubicBezTo>
                <a:cubicBezTo>
                  <a:pt x="14507" y="2804"/>
                  <a:pt x="14559" y="2741"/>
                  <a:pt x="14582" y="2731"/>
                </a:cubicBezTo>
                <a:cubicBezTo>
                  <a:pt x="15155" y="2505"/>
                  <a:pt x="15213" y="2431"/>
                  <a:pt x="15076" y="2093"/>
                </a:cubicBezTo>
                <a:cubicBezTo>
                  <a:pt x="14992" y="1885"/>
                  <a:pt x="14913" y="1815"/>
                  <a:pt x="14730" y="1795"/>
                </a:cubicBezTo>
                <a:cubicBezTo>
                  <a:pt x="14580" y="1779"/>
                  <a:pt x="14602" y="1769"/>
                  <a:pt x="14344" y="2003"/>
                </a:cubicBezTo>
                <a:cubicBezTo>
                  <a:pt x="14315" y="2029"/>
                  <a:pt x="14269" y="2065"/>
                  <a:pt x="14240" y="2086"/>
                </a:cubicBezTo>
                <a:cubicBezTo>
                  <a:pt x="14211" y="2107"/>
                  <a:pt x="14166" y="2159"/>
                  <a:pt x="14140" y="2200"/>
                </a:cubicBezTo>
                <a:cubicBezTo>
                  <a:pt x="14101" y="2259"/>
                  <a:pt x="14075" y="2274"/>
                  <a:pt x="14018" y="2267"/>
                </a:cubicBezTo>
                <a:cubicBezTo>
                  <a:pt x="13978" y="2262"/>
                  <a:pt x="13933" y="2247"/>
                  <a:pt x="13917" y="2233"/>
                </a:cubicBezTo>
                <a:cubicBezTo>
                  <a:pt x="13836" y="2161"/>
                  <a:pt x="13729" y="2113"/>
                  <a:pt x="13644" y="2113"/>
                </a:cubicBezTo>
                <a:cubicBezTo>
                  <a:pt x="13553" y="2113"/>
                  <a:pt x="13517" y="2074"/>
                  <a:pt x="13575" y="2036"/>
                </a:cubicBezTo>
                <a:cubicBezTo>
                  <a:pt x="13593" y="2024"/>
                  <a:pt x="13601" y="1976"/>
                  <a:pt x="13601" y="1889"/>
                </a:cubicBezTo>
                <a:cubicBezTo>
                  <a:pt x="13601" y="1726"/>
                  <a:pt x="13536" y="1624"/>
                  <a:pt x="13449" y="1648"/>
                </a:cubicBezTo>
                <a:cubicBezTo>
                  <a:pt x="13392" y="1664"/>
                  <a:pt x="13269" y="1785"/>
                  <a:pt x="13268" y="1825"/>
                </a:cubicBezTo>
                <a:cubicBezTo>
                  <a:pt x="13268" y="1838"/>
                  <a:pt x="13252" y="1877"/>
                  <a:pt x="13233" y="1912"/>
                </a:cubicBezTo>
                <a:cubicBezTo>
                  <a:pt x="13214" y="1947"/>
                  <a:pt x="13198" y="2006"/>
                  <a:pt x="13198" y="2043"/>
                </a:cubicBezTo>
                <a:cubicBezTo>
                  <a:pt x="13198" y="2080"/>
                  <a:pt x="13187" y="2129"/>
                  <a:pt x="13172" y="2150"/>
                </a:cubicBezTo>
                <a:cubicBezTo>
                  <a:pt x="13157" y="2171"/>
                  <a:pt x="13135" y="2202"/>
                  <a:pt x="13123" y="2220"/>
                </a:cubicBezTo>
                <a:cubicBezTo>
                  <a:pt x="13086" y="2275"/>
                  <a:pt x="13036" y="2313"/>
                  <a:pt x="12969" y="2334"/>
                </a:cubicBezTo>
                <a:cubicBezTo>
                  <a:pt x="12935" y="2344"/>
                  <a:pt x="12892" y="2381"/>
                  <a:pt x="12875" y="2414"/>
                </a:cubicBezTo>
                <a:cubicBezTo>
                  <a:pt x="12858" y="2446"/>
                  <a:pt x="12833" y="2471"/>
                  <a:pt x="12822" y="2471"/>
                </a:cubicBezTo>
                <a:cubicBezTo>
                  <a:pt x="12811" y="2471"/>
                  <a:pt x="12784" y="2503"/>
                  <a:pt x="12761" y="2544"/>
                </a:cubicBezTo>
                <a:cubicBezTo>
                  <a:pt x="12710" y="2637"/>
                  <a:pt x="12684" y="2637"/>
                  <a:pt x="12588" y="2544"/>
                </a:cubicBezTo>
                <a:cubicBezTo>
                  <a:pt x="12535" y="2493"/>
                  <a:pt x="12486" y="2471"/>
                  <a:pt x="12427" y="2471"/>
                </a:cubicBezTo>
                <a:cubicBezTo>
                  <a:pt x="12379" y="2471"/>
                  <a:pt x="12340" y="2466"/>
                  <a:pt x="12340" y="2457"/>
                </a:cubicBezTo>
                <a:cubicBezTo>
                  <a:pt x="12340" y="2424"/>
                  <a:pt x="12434" y="2203"/>
                  <a:pt x="12448" y="2203"/>
                </a:cubicBezTo>
                <a:cubicBezTo>
                  <a:pt x="12457" y="2203"/>
                  <a:pt x="12464" y="2189"/>
                  <a:pt x="12464" y="2170"/>
                </a:cubicBezTo>
                <a:cubicBezTo>
                  <a:pt x="12464" y="2151"/>
                  <a:pt x="12519" y="2043"/>
                  <a:pt x="12586" y="1932"/>
                </a:cubicBezTo>
                <a:cubicBezTo>
                  <a:pt x="12653" y="1822"/>
                  <a:pt x="12708" y="1719"/>
                  <a:pt x="12708" y="1702"/>
                </a:cubicBezTo>
                <a:cubicBezTo>
                  <a:pt x="12708" y="1684"/>
                  <a:pt x="12727" y="1658"/>
                  <a:pt x="12751" y="1648"/>
                </a:cubicBezTo>
                <a:cubicBezTo>
                  <a:pt x="12775" y="1638"/>
                  <a:pt x="12796" y="1619"/>
                  <a:pt x="12796" y="1605"/>
                </a:cubicBezTo>
                <a:cubicBezTo>
                  <a:pt x="12796" y="1590"/>
                  <a:pt x="12804" y="1578"/>
                  <a:pt x="12814" y="1578"/>
                </a:cubicBezTo>
                <a:cubicBezTo>
                  <a:pt x="12824" y="1578"/>
                  <a:pt x="12891" y="1530"/>
                  <a:pt x="12962" y="1471"/>
                </a:cubicBezTo>
                <a:cubicBezTo>
                  <a:pt x="13059" y="1390"/>
                  <a:pt x="13096" y="1342"/>
                  <a:pt x="13113" y="1274"/>
                </a:cubicBezTo>
                <a:cubicBezTo>
                  <a:pt x="13146" y="1140"/>
                  <a:pt x="13116" y="1038"/>
                  <a:pt x="13025" y="960"/>
                </a:cubicBezTo>
                <a:cubicBezTo>
                  <a:pt x="12951" y="896"/>
                  <a:pt x="12929" y="896"/>
                  <a:pt x="12511" y="899"/>
                </a:cubicBezTo>
                <a:cubicBezTo>
                  <a:pt x="12204" y="902"/>
                  <a:pt x="12071" y="893"/>
                  <a:pt x="12057" y="869"/>
                </a:cubicBezTo>
                <a:cubicBezTo>
                  <a:pt x="12046" y="850"/>
                  <a:pt x="12024" y="832"/>
                  <a:pt x="12010" y="832"/>
                </a:cubicBezTo>
                <a:cubicBezTo>
                  <a:pt x="11996" y="832"/>
                  <a:pt x="11957" y="796"/>
                  <a:pt x="11923" y="752"/>
                </a:cubicBezTo>
                <a:cubicBezTo>
                  <a:pt x="11871" y="685"/>
                  <a:pt x="11845" y="674"/>
                  <a:pt x="11754" y="675"/>
                </a:cubicBezTo>
                <a:cubicBezTo>
                  <a:pt x="11695" y="676"/>
                  <a:pt x="11618" y="694"/>
                  <a:pt x="11583" y="715"/>
                </a:cubicBezTo>
                <a:cubicBezTo>
                  <a:pt x="11534" y="746"/>
                  <a:pt x="11505" y="748"/>
                  <a:pt x="11453" y="722"/>
                </a:cubicBezTo>
                <a:cubicBezTo>
                  <a:pt x="11416" y="704"/>
                  <a:pt x="11355" y="679"/>
                  <a:pt x="11317" y="669"/>
                </a:cubicBezTo>
                <a:cubicBezTo>
                  <a:pt x="11279" y="658"/>
                  <a:pt x="11224" y="627"/>
                  <a:pt x="11195" y="602"/>
                </a:cubicBezTo>
                <a:cubicBezTo>
                  <a:pt x="11145" y="557"/>
                  <a:pt x="10893" y="501"/>
                  <a:pt x="10765" y="505"/>
                </a:cubicBezTo>
                <a:cubicBezTo>
                  <a:pt x="10505" y="512"/>
                  <a:pt x="9856" y="570"/>
                  <a:pt x="9750" y="595"/>
                </a:cubicBezTo>
                <a:cubicBezTo>
                  <a:pt x="9677" y="612"/>
                  <a:pt x="9501" y="638"/>
                  <a:pt x="9356" y="655"/>
                </a:cubicBezTo>
                <a:cubicBezTo>
                  <a:pt x="9212" y="672"/>
                  <a:pt x="9077" y="700"/>
                  <a:pt x="9057" y="715"/>
                </a:cubicBezTo>
                <a:cubicBezTo>
                  <a:pt x="9038" y="731"/>
                  <a:pt x="8972" y="749"/>
                  <a:pt x="8910" y="756"/>
                </a:cubicBezTo>
                <a:cubicBezTo>
                  <a:pt x="8847" y="762"/>
                  <a:pt x="8728" y="782"/>
                  <a:pt x="8646" y="799"/>
                </a:cubicBezTo>
                <a:cubicBezTo>
                  <a:pt x="8564" y="816"/>
                  <a:pt x="8240" y="831"/>
                  <a:pt x="7924" y="832"/>
                </a:cubicBezTo>
                <a:cubicBezTo>
                  <a:pt x="7551" y="834"/>
                  <a:pt x="7338" y="845"/>
                  <a:pt x="7315" y="866"/>
                </a:cubicBezTo>
                <a:cubicBezTo>
                  <a:pt x="7295" y="884"/>
                  <a:pt x="7159" y="900"/>
                  <a:pt x="7002" y="903"/>
                </a:cubicBezTo>
                <a:cubicBezTo>
                  <a:pt x="6781" y="907"/>
                  <a:pt x="6720" y="898"/>
                  <a:pt x="6695" y="863"/>
                </a:cubicBezTo>
                <a:cubicBezTo>
                  <a:pt x="6669" y="826"/>
                  <a:pt x="6532" y="815"/>
                  <a:pt x="5875" y="796"/>
                </a:cubicBezTo>
                <a:cubicBezTo>
                  <a:pt x="5441" y="783"/>
                  <a:pt x="4970" y="761"/>
                  <a:pt x="4831" y="746"/>
                </a:cubicBezTo>
                <a:cubicBezTo>
                  <a:pt x="4691" y="730"/>
                  <a:pt x="4400" y="705"/>
                  <a:pt x="4183" y="689"/>
                </a:cubicBezTo>
                <a:cubicBezTo>
                  <a:pt x="3967" y="672"/>
                  <a:pt x="3748" y="641"/>
                  <a:pt x="3698" y="622"/>
                </a:cubicBezTo>
                <a:cubicBezTo>
                  <a:pt x="3638" y="599"/>
                  <a:pt x="3571" y="596"/>
                  <a:pt x="3505" y="612"/>
                </a:cubicBezTo>
                <a:cubicBezTo>
                  <a:pt x="3449" y="625"/>
                  <a:pt x="3361" y="634"/>
                  <a:pt x="3308" y="632"/>
                </a:cubicBezTo>
                <a:cubicBezTo>
                  <a:pt x="2300" y="587"/>
                  <a:pt x="1989" y="558"/>
                  <a:pt x="1636" y="475"/>
                </a:cubicBezTo>
                <a:cubicBezTo>
                  <a:pt x="1559" y="457"/>
                  <a:pt x="1418" y="437"/>
                  <a:pt x="1322" y="435"/>
                </a:cubicBezTo>
                <a:cubicBezTo>
                  <a:pt x="1161" y="431"/>
                  <a:pt x="1142" y="438"/>
                  <a:pt x="1090" y="505"/>
                </a:cubicBezTo>
                <a:cubicBezTo>
                  <a:pt x="1021" y="592"/>
                  <a:pt x="1019" y="627"/>
                  <a:pt x="1076" y="732"/>
                </a:cubicBezTo>
                <a:cubicBezTo>
                  <a:pt x="1112" y="799"/>
                  <a:pt x="1119" y="842"/>
                  <a:pt x="1119" y="986"/>
                </a:cubicBezTo>
                <a:cubicBezTo>
                  <a:pt x="1119" y="1147"/>
                  <a:pt x="1116" y="1160"/>
                  <a:pt x="1080" y="1160"/>
                </a:cubicBezTo>
                <a:cubicBezTo>
                  <a:pt x="993" y="1160"/>
                  <a:pt x="729" y="1074"/>
                  <a:pt x="702" y="1036"/>
                </a:cubicBezTo>
                <a:cubicBezTo>
                  <a:pt x="597" y="890"/>
                  <a:pt x="412" y="859"/>
                  <a:pt x="350" y="980"/>
                </a:cubicBezTo>
                <a:cubicBezTo>
                  <a:pt x="306" y="1066"/>
                  <a:pt x="300" y="1314"/>
                  <a:pt x="340" y="1371"/>
                </a:cubicBezTo>
                <a:cubicBezTo>
                  <a:pt x="355" y="1391"/>
                  <a:pt x="368" y="1439"/>
                  <a:pt x="368" y="1478"/>
                </a:cubicBezTo>
                <a:cubicBezTo>
                  <a:pt x="368" y="1517"/>
                  <a:pt x="376" y="1548"/>
                  <a:pt x="386" y="1548"/>
                </a:cubicBezTo>
                <a:cubicBezTo>
                  <a:pt x="395" y="1548"/>
                  <a:pt x="403" y="1597"/>
                  <a:pt x="403" y="1658"/>
                </a:cubicBezTo>
                <a:cubicBezTo>
                  <a:pt x="404" y="1720"/>
                  <a:pt x="415" y="1797"/>
                  <a:pt x="429" y="1829"/>
                </a:cubicBezTo>
                <a:cubicBezTo>
                  <a:pt x="444" y="1863"/>
                  <a:pt x="454" y="1953"/>
                  <a:pt x="454" y="2046"/>
                </a:cubicBezTo>
                <a:cubicBezTo>
                  <a:pt x="454" y="2133"/>
                  <a:pt x="462" y="2203"/>
                  <a:pt x="472" y="2203"/>
                </a:cubicBezTo>
                <a:cubicBezTo>
                  <a:pt x="483" y="2203"/>
                  <a:pt x="490" y="2339"/>
                  <a:pt x="490" y="2551"/>
                </a:cubicBezTo>
                <a:cubicBezTo>
                  <a:pt x="490" y="2875"/>
                  <a:pt x="487" y="2904"/>
                  <a:pt x="446" y="2996"/>
                </a:cubicBezTo>
                <a:cubicBezTo>
                  <a:pt x="404" y="3091"/>
                  <a:pt x="401" y="3106"/>
                  <a:pt x="401" y="3584"/>
                </a:cubicBezTo>
                <a:cubicBezTo>
                  <a:pt x="401" y="3880"/>
                  <a:pt x="396" y="4084"/>
                  <a:pt x="386" y="4095"/>
                </a:cubicBezTo>
                <a:cubicBezTo>
                  <a:pt x="376" y="4106"/>
                  <a:pt x="368" y="4184"/>
                  <a:pt x="368" y="4269"/>
                </a:cubicBezTo>
                <a:cubicBezTo>
                  <a:pt x="368" y="4355"/>
                  <a:pt x="357" y="4441"/>
                  <a:pt x="346" y="4460"/>
                </a:cubicBezTo>
                <a:cubicBezTo>
                  <a:pt x="327" y="4492"/>
                  <a:pt x="309" y="4622"/>
                  <a:pt x="285" y="4905"/>
                </a:cubicBezTo>
                <a:cubicBezTo>
                  <a:pt x="279" y="4974"/>
                  <a:pt x="269" y="5032"/>
                  <a:pt x="262" y="5032"/>
                </a:cubicBezTo>
                <a:cubicBezTo>
                  <a:pt x="254" y="5032"/>
                  <a:pt x="242" y="5075"/>
                  <a:pt x="236" y="5129"/>
                </a:cubicBezTo>
                <a:cubicBezTo>
                  <a:pt x="224" y="5225"/>
                  <a:pt x="191" y="5364"/>
                  <a:pt x="112" y="5643"/>
                </a:cubicBezTo>
                <a:cubicBezTo>
                  <a:pt x="73" y="5782"/>
                  <a:pt x="69" y="5826"/>
                  <a:pt x="69" y="6259"/>
                </a:cubicBezTo>
                <a:cubicBezTo>
                  <a:pt x="69" y="6538"/>
                  <a:pt x="76" y="6732"/>
                  <a:pt x="87" y="6743"/>
                </a:cubicBezTo>
                <a:cubicBezTo>
                  <a:pt x="110" y="6768"/>
                  <a:pt x="110" y="7412"/>
                  <a:pt x="87" y="7412"/>
                </a:cubicBezTo>
                <a:cubicBezTo>
                  <a:pt x="77" y="7412"/>
                  <a:pt x="69" y="7442"/>
                  <a:pt x="69" y="7475"/>
                </a:cubicBezTo>
                <a:cubicBezTo>
                  <a:pt x="69" y="7509"/>
                  <a:pt x="55" y="7592"/>
                  <a:pt x="35" y="7659"/>
                </a:cubicBezTo>
                <a:cubicBezTo>
                  <a:pt x="12" y="7741"/>
                  <a:pt x="2" y="7916"/>
                  <a:pt x="0" y="8087"/>
                </a:cubicBezTo>
                <a:lnTo>
                  <a:pt x="0" y="8181"/>
                </a:lnTo>
                <a:cubicBezTo>
                  <a:pt x="2" y="8350"/>
                  <a:pt x="12" y="8519"/>
                  <a:pt x="35" y="8589"/>
                </a:cubicBezTo>
                <a:cubicBezTo>
                  <a:pt x="55" y="8647"/>
                  <a:pt x="69" y="8721"/>
                  <a:pt x="69" y="8753"/>
                </a:cubicBezTo>
                <a:cubicBezTo>
                  <a:pt x="69" y="8784"/>
                  <a:pt x="77" y="8819"/>
                  <a:pt x="87" y="8830"/>
                </a:cubicBezTo>
                <a:cubicBezTo>
                  <a:pt x="96" y="8840"/>
                  <a:pt x="104" y="8981"/>
                  <a:pt x="104" y="9150"/>
                </a:cubicBezTo>
                <a:cubicBezTo>
                  <a:pt x="104" y="9361"/>
                  <a:pt x="114" y="9479"/>
                  <a:pt x="132" y="9538"/>
                </a:cubicBezTo>
                <a:cubicBezTo>
                  <a:pt x="146" y="9585"/>
                  <a:pt x="157" y="9656"/>
                  <a:pt x="157" y="9695"/>
                </a:cubicBezTo>
                <a:cubicBezTo>
                  <a:pt x="157" y="9734"/>
                  <a:pt x="165" y="9766"/>
                  <a:pt x="173" y="9766"/>
                </a:cubicBezTo>
                <a:cubicBezTo>
                  <a:pt x="182" y="9766"/>
                  <a:pt x="193" y="9811"/>
                  <a:pt x="199" y="9866"/>
                </a:cubicBezTo>
                <a:cubicBezTo>
                  <a:pt x="205" y="9921"/>
                  <a:pt x="231" y="10004"/>
                  <a:pt x="256" y="10050"/>
                </a:cubicBezTo>
                <a:cubicBezTo>
                  <a:pt x="281" y="10096"/>
                  <a:pt x="309" y="10171"/>
                  <a:pt x="319" y="10217"/>
                </a:cubicBezTo>
                <a:cubicBezTo>
                  <a:pt x="328" y="10263"/>
                  <a:pt x="343" y="10301"/>
                  <a:pt x="352" y="10301"/>
                </a:cubicBezTo>
                <a:cubicBezTo>
                  <a:pt x="361" y="10301"/>
                  <a:pt x="368" y="10317"/>
                  <a:pt x="368" y="10337"/>
                </a:cubicBezTo>
                <a:cubicBezTo>
                  <a:pt x="369" y="10392"/>
                  <a:pt x="463" y="10562"/>
                  <a:pt x="505" y="10585"/>
                </a:cubicBezTo>
                <a:cubicBezTo>
                  <a:pt x="526" y="10596"/>
                  <a:pt x="543" y="10621"/>
                  <a:pt x="543" y="10645"/>
                </a:cubicBezTo>
                <a:cubicBezTo>
                  <a:pt x="543" y="10668"/>
                  <a:pt x="551" y="10688"/>
                  <a:pt x="561" y="10688"/>
                </a:cubicBezTo>
                <a:cubicBezTo>
                  <a:pt x="571" y="10688"/>
                  <a:pt x="576" y="10804"/>
                  <a:pt x="576" y="10973"/>
                </a:cubicBezTo>
                <a:cubicBezTo>
                  <a:pt x="576" y="11141"/>
                  <a:pt x="584" y="11253"/>
                  <a:pt x="594" y="11253"/>
                </a:cubicBezTo>
                <a:cubicBezTo>
                  <a:pt x="604" y="11253"/>
                  <a:pt x="612" y="11276"/>
                  <a:pt x="612" y="11304"/>
                </a:cubicBezTo>
                <a:cubicBezTo>
                  <a:pt x="612" y="11352"/>
                  <a:pt x="681" y="11475"/>
                  <a:pt x="775" y="11594"/>
                </a:cubicBezTo>
                <a:lnTo>
                  <a:pt x="818" y="11651"/>
                </a:lnTo>
                <a:lnTo>
                  <a:pt x="785" y="11752"/>
                </a:lnTo>
                <a:cubicBezTo>
                  <a:pt x="747" y="11867"/>
                  <a:pt x="742" y="12086"/>
                  <a:pt x="775" y="12183"/>
                </a:cubicBezTo>
                <a:cubicBezTo>
                  <a:pt x="787" y="12219"/>
                  <a:pt x="814" y="12276"/>
                  <a:pt x="836" y="12306"/>
                </a:cubicBezTo>
                <a:cubicBezTo>
                  <a:pt x="934" y="12444"/>
                  <a:pt x="1033" y="12644"/>
                  <a:pt x="1033" y="12708"/>
                </a:cubicBezTo>
                <a:cubicBezTo>
                  <a:pt x="1033" y="12739"/>
                  <a:pt x="1044" y="12775"/>
                  <a:pt x="1058" y="12785"/>
                </a:cubicBezTo>
                <a:cubicBezTo>
                  <a:pt x="1073" y="12794"/>
                  <a:pt x="1086" y="12828"/>
                  <a:pt x="1086" y="12861"/>
                </a:cubicBezTo>
                <a:cubicBezTo>
                  <a:pt x="1086" y="12895"/>
                  <a:pt x="1092" y="12922"/>
                  <a:pt x="1101" y="12922"/>
                </a:cubicBezTo>
                <a:cubicBezTo>
                  <a:pt x="1111" y="12922"/>
                  <a:pt x="1119" y="12943"/>
                  <a:pt x="1119" y="12968"/>
                </a:cubicBezTo>
                <a:cubicBezTo>
                  <a:pt x="1119" y="12994"/>
                  <a:pt x="1132" y="13034"/>
                  <a:pt x="1147" y="13059"/>
                </a:cubicBezTo>
                <a:cubicBezTo>
                  <a:pt x="1165" y="13090"/>
                  <a:pt x="1172" y="13170"/>
                  <a:pt x="1172" y="13323"/>
                </a:cubicBezTo>
                <a:cubicBezTo>
                  <a:pt x="1172" y="13505"/>
                  <a:pt x="1179" y="13555"/>
                  <a:pt x="1216" y="13647"/>
                </a:cubicBezTo>
                <a:cubicBezTo>
                  <a:pt x="1240" y="13707"/>
                  <a:pt x="1261" y="13768"/>
                  <a:pt x="1261" y="13781"/>
                </a:cubicBezTo>
                <a:cubicBezTo>
                  <a:pt x="1261" y="13853"/>
                  <a:pt x="1413" y="14002"/>
                  <a:pt x="1554" y="14068"/>
                </a:cubicBezTo>
                <a:cubicBezTo>
                  <a:pt x="1638" y="14108"/>
                  <a:pt x="1746" y="14162"/>
                  <a:pt x="1794" y="14189"/>
                </a:cubicBezTo>
                <a:cubicBezTo>
                  <a:pt x="1897" y="14247"/>
                  <a:pt x="2129" y="14503"/>
                  <a:pt x="2240" y="14680"/>
                </a:cubicBezTo>
                <a:cubicBezTo>
                  <a:pt x="2284" y="14749"/>
                  <a:pt x="2330" y="14814"/>
                  <a:pt x="2344" y="14824"/>
                </a:cubicBezTo>
                <a:cubicBezTo>
                  <a:pt x="2418" y="14876"/>
                  <a:pt x="2573" y="15055"/>
                  <a:pt x="2573" y="15088"/>
                </a:cubicBezTo>
                <a:cubicBezTo>
                  <a:pt x="2573" y="15109"/>
                  <a:pt x="2579" y="15125"/>
                  <a:pt x="2586" y="15125"/>
                </a:cubicBezTo>
                <a:cubicBezTo>
                  <a:pt x="2612" y="15125"/>
                  <a:pt x="2730" y="15534"/>
                  <a:pt x="2730" y="15623"/>
                </a:cubicBezTo>
                <a:cubicBezTo>
                  <a:pt x="2730" y="15828"/>
                  <a:pt x="2859" y="15917"/>
                  <a:pt x="3115" y="15887"/>
                </a:cubicBezTo>
                <a:cubicBezTo>
                  <a:pt x="3207" y="15877"/>
                  <a:pt x="3346" y="15860"/>
                  <a:pt x="3424" y="15850"/>
                </a:cubicBezTo>
                <a:cubicBezTo>
                  <a:pt x="3541" y="15837"/>
                  <a:pt x="3584" y="15845"/>
                  <a:pt x="3660" y="15894"/>
                </a:cubicBezTo>
                <a:cubicBezTo>
                  <a:pt x="3797" y="15981"/>
                  <a:pt x="3952" y="16103"/>
                  <a:pt x="3963" y="16134"/>
                </a:cubicBezTo>
                <a:cubicBezTo>
                  <a:pt x="3969" y="16150"/>
                  <a:pt x="3996" y="16171"/>
                  <a:pt x="4024" y="16181"/>
                </a:cubicBezTo>
                <a:cubicBezTo>
                  <a:pt x="4052" y="16192"/>
                  <a:pt x="4105" y="16241"/>
                  <a:pt x="4142" y="16288"/>
                </a:cubicBezTo>
                <a:cubicBezTo>
                  <a:pt x="4179" y="16336"/>
                  <a:pt x="4219" y="16375"/>
                  <a:pt x="4231" y="16375"/>
                </a:cubicBezTo>
                <a:cubicBezTo>
                  <a:pt x="4243" y="16376"/>
                  <a:pt x="4297" y="16425"/>
                  <a:pt x="4353" y="16486"/>
                </a:cubicBezTo>
                <a:cubicBezTo>
                  <a:pt x="4455" y="16598"/>
                  <a:pt x="4625" y="16755"/>
                  <a:pt x="4831" y="16927"/>
                </a:cubicBezTo>
                <a:cubicBezTo>
                  <a:pt x="4964" y="17038"/>
                  <a:pt x="5171" y="17106"/>
                  <a:pt x="5356" y="17101"/>
                </a:cubicBezTo>
                <a:cubicBezTo>
                  <a:pt x="5675" y="17092"/>
                  <a:pt x="6202" y="17034"/>
                  <a:pt x="6219" y="17004"/>
                </a:cubicBezTo>
                <a:cubicBezTo>
                  <a:pt x="6230" y="16986"/>
                  <a:pt x="6255" y="16970"/>
                  <a:pt x="6274" y="16970"/>
                </a:cubicBezTo>
                <a:cubicBezTo>
                  <a:pt x="6311" y="16970"/>
                  <a:pt x="6398" y="16898"/>
                  <a:pt x="6534" y="16756"/>
                </a:cubicBezTo>
                <a:cubicBezTo>
                  <a:pt x="6603" y="16684"/>
                  <a:pt x="6632" y="16675"/>
                  <a:pt x="6823" y="16659"/>
                </a:cubicBezTo>
                <a:cubicBezTo>
                  <a:pt x="7025" y="16643"/>
                  <a:pt x="7038" y="16645"/>
                  <a:pt x="7067" y="16706"/>
                </a:cubicBezTo>
                <a:cubicBezTo>
                  <a:pt x="7142" y="16862"/>
                  <a:pt x="7227" y="16994"/>
                  <a:pt x="7325" y="17104"/>
                </a:cubicBezTo>
                <a:cubicBezTo>
                  <a:pt x="7382" y="17169"/>
                  <a:pt x="7450" y="17258"/>
                  <a:pt x="7474" y="17301"/>
                </a:cubicBezTo>
                <a:cubicBezTo>
                  <a:pt x="7498" y="17344"/>
                  <a:pt x="7563" y="17428"/>
                  <a:pt x="7620" y="17489"/>
                </a:cubicBezTo>
                <a:cubicBezTo>
                  <a:pt x="7686" y="17559"/>
                  <a:pt x="7729" y="17629"/>
                  <a:pt x="7742" y="17686"/>
                </a:cubicBezTo>
                <a:cubicBezTo>
                  <a:pt x="7752" y="17734"/>
                  <a:pt x="7767" y="17776"/>
                  <a:pt x="7775" y="17776"/>
                </a:cubicBezTo>
                <a:cubicBezTo>
                  <a:pt x="7782" y="17776"/>
                  <a:pt x="7789" y="17795"/>
                  <a:pt x="7789" y="17819"/>
                </a:cubicBezTo>
                <a:cubicBezTo>
                  <a:pt x="7789" y="17844"/>
                  <a:pt x="7797" y="17863"/>
                  <a:pt x="7806" y="17863"/>
                </a:cubicBezTo>
                <a:cubicBezTo>
                  <a:pt x="7816" y="17863"/>
                  <a:pt x="7830" y="17917"/>
                  <a:pt x="7836" y="17983"/>
                </a:cubicBezTo>
                <a:cubicBezTo>
                  <a:pt x="7842" y="18049"/>
                  <a:pt x="7853" y="18112"/>
                  <a:pt x="7862" y="18120"/>
                </a:cubicBezTo>
                <a:cubicBezTo>
                  <a:pt x="7870" y="18129"/>
                  <a:pt x="7877" y="18162"/>
                  <a:pt x="7877" y="18194"/>
                </a:cubicBezTo>
                <a:cubicBezTo>
                  <a:pt x="7877" y="18226"/>
                  <a:pt x="7885" y="18251"/>
                  <a:pt x="7895" y="18251"/>
                </a:cubicBezTo>
                <a:cubicBezTo>
                  <a:pt x="7905" y="18251"/>
                  <a:pt x="7913" y="18276"/>
                  <a:pt x="7913" y="18308"/>
                </a:cubicBezTo>
                <a:cubicBezTo>
                  <a:pt x="7913" y="18340"/>
                  <a:pt x="7922" y="18378"/>
                  <a:pt x="7934" y="18391"/>
                </a:cubicBezTo>
                <a:cubicBezTo>
                  <a:pt x="7946" y="18404"/>
                  <a:pt x="7979" y="18469"/>
                  <a:pt x="8007" y="18535"/>
                </a:cubicBezTo>
                <a:cubicBezTo>
                  <a:pt x="8086" y="18719"/>
                  <a:pt x="8158" y="18821"/>
                  <a:pt x="8263" y="18899"/>
                </a:cubicBezTo>
                <a:cubicBezTo>
                  <a:pt x="8316" y="18939"/>
                  <a:pt x="8389" y="18999"/>
                  <a:pt x="8426" y="19033"/>
                </a:cubicBezTo>
                <a:cubicBezTo>
                  <a:pt x="8474" y="19077"/>
                  <a:pt x="8530" y="19094"/>
                  <a:pt x="8619" y="19097"/>
                </a:cubicBezTo>
                <a:cubicBezTo>
                  <a:pt x="8729" y="19100"/>
                  <a:pt x="8752" y="19090"/>
                  <a:pt x="8813" y="19016"/>
                </a:cubicBezTo>
                <a:cubicBezTo>
                  <a:pt x="8905" y="18907"/>
                  <a:pt x="8952" y="18803"/>
                  <a:pt x="8985" y="18639"/>
                </a:cubicBezTo>
                <a:cubicBezTo>
                  <a:pt x="9027" y="18425"/>
                  <a:pt x="9073" y="18385"/>
                  <a:pt x="9278" y="18385"/>
                </a:cubicBezTo>
                <a:lnTo>
                  <a:pt x="9451" y="18385"/>
                </a:lnTo>
                <a:lnTo>
                  <a:pt x="9547" y="18565"/>
                </a:lnTo>
                <a:cubicBezTo>
                  <a:pt x="9600" y="18663"/>
                  <a:pt x="9645" y="18751"/>
                  <a:pt x="9645" y="18762"/>
                </a:cubicBezTo>
                <a:cubicBezTo>
                  <a:pt x="9646" y="18774"/>
                  <a:pt x="9669" y="18828"/>
                  <a:pt x="9699" y="18883"/>
                </a:cubicBezTo>
                <a:cubicBezTo>
                  <a:pt x="9728" y="18937"/>
                  <a:pt x="9769" y="19032"/>
                  <a:pt x="9789" y="19097"/>
                </a:cubicBezTo>
                <a:cubicBezTo>
                  <a:pt x="9809" y="19161"/>
                  <a:pt x="9835" y="19234"/>
                  <a:pt x="9848" y="19257"/>
                </a:cubicBezTo>
                <a:cubicBezTo>
                  <a:pt x="9861" y="19280"/>
                  <a:pt x="9872" y="19309"/>
                  <a:pt x="9872" y="19321"/>
                </a:cubicBezTo>
                <a:cubicBezTo>
                  <a:pt x="9872" y="19343"/>
                  <a:pt x="10116" y="19765"/>
                  <a:pt x="10194" y="19879"/>
                </a:cubicBezTo>
                <a:cubicBezTo>
                  <a:pt x="10248" y="19957"/>
                  <a:pt x="10328" y="20192"/>
                  <a:pt x="10328" y="20273"/>
                </a:cubicBezTo>
                <a:cubicBezTo>
                  <a:pt x="10328" y="20306"/>
                  <a:pt x="10336" y="20340"/>
                  <a:pt x="10346" y="20350"/>
                </a:cubicBezTo>
                <a:cubicBezTo>
                  <a:pt x="10355" y="20360"/>
                  <a:pt x="10363" y="20419"/>
                  <a:pt x="10363" y="20481"/>
                </a:cubicBezTo>
                <a:cubicBezTo>
                  <a:pt x="10363" y="20542"/>
                  <a:pt x="10369" y="20606"/>
                  <a:pt x="10377" y="20621"/>
                </a:cubicBezTo>
                <a:cubicBezTo>
                  <a:pt x="10386" y="20637"/>
                  <a:pt x="10403" y="20698"/>
                  <a:pt x="10414" y="20758"/>
                </a:cubicBezTo>
                <a:cubicBezTo>
                  <a:pt x="10440" y="20893"/>
                  <a:pt x="10512" y="21006"/>
                  <a:pt x="10704" y="21203"/>
                </a:cubicBezTo>
                <a:cubicBezTo>
                  <a:pt x="10826" y="21329"/>
                  <a:pt x="10945" y="21422"/>
                  <a:pt x="11018" y="21450"/>
                </a:cubicBezTo>
                <a:cubicBezTo>
                  <a:pt x="11047" y="21461"/>
                  <a:pt x="11090" y="21494"/>
                  <a:pt x="11115" y="21524"/>
                </a:cubicBezTo>
                <a:cubicBezTo>
                  <a:pt x="11139" y="21554"/>
                  <a:pt x="11175" y="21585"/>
                  <a:pt x="11193" y="21591"/>
                </a:cubicBezTo>
                <a:cubicBezTo>
                  <a:pt x="11222" y="21600"/>
                  <a:pt x="11317" y="21597"/>
                  <a:pt x="11433" y="21587"/>
                </a:cubicBezTo>
                <a:cubicBezTo>
                  <a:pt x="11450" y="21586"/>
                  <a:pt x="11477" y="21551"/>
                  <a:pt x="11492" y="21510"/>
                </a:cubicBezTo>
                <a:cubicBezTo>
                  <a:pt x="11517" y="21445"/>
                  <a:pt x="11519" y="21421"/>
                  <a:pt x="11498" y="21303"/>
                </a:cubicBezTo>
                <a:cubicBezTo>
                  <a:pt x="11485" y="21229"/>
                  <a:pt x="11468" y="21169"/>
                  <a:pt x="11461" y="21169"/>
                </a:cubicBezTo>
                <a:cubicBezTo>
                  <a:pt x="11453" y="21169"/>
                  <a:pt x="11447" y="21117"/>
                  <a:pt x="11447" y="21052"/>
                </a:cubicBezTo>
                <a:cubicBezTo>
                  <a:pt x="11447" y="20988"/>
                  <a:pt x="11439" y="20925"/>
                  <a:pt x="11429" y="20915"/>
                </a:cubicBezTo>
                <a:cubicBezTo>
                  <a:pt x="11420" y="20905"/>
                  <a:pt x="11414" y="20773"/>
                  <a:pt x="11414" y="20618"/>
                </a:cubicBezTo>
                <a:cubicBezTo>
                  <a:pt x="11414" y="20450"/>
                  <a:pt x="11419" y="20337"/>
                  <a:pt x="11429" y="20337"/>
                </a:cubicBezTo>
                <a:cubicBezTo>
                  <a:pt x="11439" y="20337"/>
                  <a:pt x="11447" y="20319"/>
                  <a:pt x="11447" y="20300"/>
                </a:cubicBezTo>
                <a:cubicBezTo>
                  <a:pt x="11447" y="20281"/>
                  <a:pt x="11468" y="20223"/>
                  <a:pt x="11492" y="20170"/>
                </a:cubicBezTo>
                <a:cubicBezTo>
                  <a:pt x="11516" y="20116"/>
                  <a:pt x="11536" y="20060"/>
                  <a:pt x="11536" y="20046"/>
                </a:cubicBezTo>
                <a:cubicBezTo>
                  <a:pt x="11536" y="19997"/>
                  <a:pt x="11741" y="19652"/>
                  <a:pt x="11770" y="19652"/>
                </a:cubicBezTo>
                <a:cubicBezTo>
                  <a:pt x="11824" y="19652"/>
                  <a:pt x="11905" y="19492"/>
                  <a:pt x="11915" y="19364"/>
                </a:cubicBezTo>
                <a:lnTo>
                  <a:pt x="11925" y="19244"/>
                </a:lnTo>
                <a:lnTo>
                  <a:pt x="12021" y="19240"/>
                </a:lnTo>
                <a:cubicBezTo>
                  <a:pt x="12095" y="19237"/>
                  <a:pt x="12131" y="19218"/>
                  <a:pt x="12175" y="19160"/>
                </a:cubicBezTo>
                <a:cubicBezTo>
                  <a:pt x="12207" y="19119"/>
                  <a:pt x="12246" y="19083"/>
                  <a:pt x="12261" y="19083"/>
                </a:cubicBezTo>
                <a:cubicBezTo>
                  <a:pt x="12276" y="19083"/>
                  <a:pt x="12289" y="19073"/>
                  <a:pt x="12289" y="19060"/>
                </a:cubicBezTo>
                <a:cubicBezTo>
                  <a:pt x="12289" y="19046"/>
                  <a:pt x="12317" y="19008"/>
                  <a:pt x="12354" y="18973"/>
                </a:cubicBezTo>
                <a:cubicBezTo>
                  <a:pt x="12390" y="18938"/>
                  <a:pt x="12440" y="18883"/>
                  <a:pt x="12464" y="18849"/>
                </a:cubicBezTo>
                <a:cubicBezTo>
                  <a:pt x="12488" y="18815"/>
                  <a:pt x="12533" y="18750"/>
                  <a:pt x="12564" y="18705"/>
                </a:cubicBezTo>
                <a:cubicBezTo>
                  <a:pt x="12595" y="18661"/>
                  <a:pt x="12619" y="18607"/>
                  <a:pt x="12619" y="18588"/>
                </a:cubicBezTo>
                <a:cubicBezTo>
                  <a:pt x="12620" y="18570"/>
                  <a:pt x="12632" y="18548"/>
                  <a:pt x="12647" y="18538"/>
                </a:cubicBezTo>
                <a:cubicBezTo>
                  <a:pt x="12661" y="18529"/>
                  <a:pt x="12672" y="18489"/>
                  <a:pt x="12672" y="18448"/>
                </a:cubicBezTo>
                <a:cubicBezTo>
                  <a:pt x="12672" y="18360"/>
                  <a:pt x="12706" y="18325"/>
                  <a:pt x="12816" y="18301"/>
                </a:cubicBezTo>
                <a:cubicBezTo>
                  <a:pt x="12861" y="18291"/>
                  <a:pt x="12962" y="18225"/>
                  <a:pt x="13040" y="18157"/>
                </a:cubicBezTo>
                <a:lnTo>
                  <a:pt x="13184" y="18033"/>
                </a:lnTo>
                <a:lnTo>
                  <a:pt x="13532" y="18030"/>
                </a:lnTo>
                <a:cubicBezTo>
                  <a:pt x="13772" y="18026"/>
                  <a:pt x="13888" y="18014"/>
                  <a:pt x="13902" y="17990"/>
                </a:cubicBezTo>
                <a:cubicBezTo>
                  <a:pt x="13950" y="17907"/>
                  <a:pt x="14109" y="17994"/>
                  <a:pt x="14183" y="18144"/>
                </a:cubicBezTo>
                <a:cubicBezTo>
                  <a:pt x="14260" y="18301"/>
                  <a:pt x="14289" y="18334"/>
                  <a:pt x="14366" y="18371"/>
                </a:cubicBezTo>
                <a:cubicBezTo>
                  <a:pt x="14440" y="18406"/>
                  <a:pt x="14464" y="18404"/>
                  <a:pt x="14598" y="18348"/>
                </a:cubicBezTo>
                <a:cubicBezTo>
                  <a:pt x="14680" y="18313"/>
                  <a:pt x="14780" y="18274"/>
                  <a:pt x="14818" y="18264"/>
                </a:cubicBezTo>
                <a:cubicBezTo>
                  <a:pt x="14857" y="18254"/>
                  <a:pt x="14907" y="18227"/>
                  <a:pt x="14930" y="18201"/>
                </a:cubicBezTo>
                <a:cubicBezTo>
                  <a:pt x="14957" y="18171"/>
                  <a:pt x="15005" y="18153"/>
                  <a:pt x="15054" y="18157"/>
                </a:cubicBezTo>
                <a:cubicBezTo>
                  <a:pt x="15117" y="18162"/>
                  <a:pt x="15143" y="18149"/>
                  <a:pt x="15168" y="18100"/>
                </a:cubicBezTo>
                <a:cubicBezTo>
                  <a:pt x="15196" y="18049"/>
                  <a:pt x="15198" y="18031"/>
                  <a:pt x="15180" y="17983"/>
                </a:cubicBezTo>
                <a:cubicBezTo>
                  <a:pt x="15149" y="17899"/>
                  <a:pt x="15155" y="17632"/>
                  <a:pt x="15190" y="17505"/>
                </a:cubicBezTo>
                <a:cubicBezTo>
                  <a:pt x="15220" y="17398"/>
                  <a:pt x="15224" y="17396"/>
                  <a:pt x="15383" y="17345"/>
                </a:cubicBezTo>
                <a:cubicBezTo>
                  <a:pt x="15528" y="17298"/>
                  <a:pt x="15550" y="17281"/>
                  <a:pt x="15611" y="17178"/>
                </a:cubicBezTo>
                <a:lnTo>
                  <a:pt x="15678" y="17064"/>
                </a:lnTo>
                <a:lnTo>
                  <a:pt x="15880" y="17044"/>
                </a:lnTo>
                <a:cubicBezTo>
                  <a:pt x="16082" y="17023"/>
                  <a:pt x="16085" y="17022"/>
                  <a:pt x="16140" y="17101"/>
                </a:cubicBezTo>
                <a:cubicBezTo>
                  <a:pt x="16170" y="17144"/>
                  <a:pt x="16200" y="17181"/>
                  <a:pt x="16207" y="17181"/>
                </a:cubicBezTo>
                <a:cubicBezTo>
                  <a:pt x="16214" y="17181"/>
                  <a:pt x="16254" y="17232"/>
                  <a:pt x="16297" y="17298"/>
                </a:cubicBezTo>
                <a:cubicBezTo>
                  <a:pt x="16481" y="17581"/>
                  <a:pt x="16626" y="17660"/>
                  <a:pt x="16752" y="17539"/>
                </a:cubicBezTo>
                <a:cubicBezTo>
                  <a:pt x="17057" y="17244"/>
                  <a:pt x="17163" y="17231"/>
                  <a:pt x="17291" y="17475"/>
                </a:cubicBezTo>
                <a:cubicBezTo>
                  <a:pt x="17335" y="17561"/>
                  <a:pt x="17340" y="17572"/>
                  <a:pt x="17401" y="17713"/>
                </a:cubicBezTo>
                <a:cubicBezTo>
                  <a:pt x="17442" y="17809"/>
                  <a:pt x="17604" y="18013"/>
                  <a:pt x="17639" y="18013"/>
                </a:cubicBezTo>
                <a:cubicBezTo>
                  <a:pt x="17648" y="18013"/>
                  <a:pt x="17674" y="18048"/>
                  <a:pt x="17696" y="18090"/>
                </a:cubicBezTo>
                <a:cubicBezTo>
                  <a:pt x="17733" y="18163"/>
                  <a:pt x="17734" y="18185"/>
                  <a:pt x="17729" y="18612"/>
                </a:cubicBezTo>
                <a:cubicBezTo>
                  <a:pt x="17725" y="19007"/>
                  <a:pt x="17728" y="19067"/>
                  <a:pt x="17755" y="19100"/>
                </a:cubicBezTo>
                <a:cubicBezTo>
                  <a:pt x="17771" y="19121"/>
                  <a:pt x="17784" y="19158"/>
                  <a:pt x="17784" y="19184"/>
                </a:cubicBezTo>
                <a:cubicBezTo>
                  <a:pt x="17784" y="19209"/>
                  <a:pt x="17792" y="19237"/>
                  <a:pt x="17802" y="19247"/>
                </a:cubicBezTo>
                <a:cubicBezTo>
                  <a:pt x="17812" y="19257"/>
                  <a:pt x="17820" y="19317"/>
                  <a:pt x="17820" y="19381"/>
                </a:cubicBezTo>
                <a:cubicBezTo>
                  <a:pt x="17820" y="19444"/>
                  <a:pt x="17831" y="19517"/>
                  <a:pt x="17845" y="19541"/>
                </a:cubicBezTo>
                <a:cubicBezTo>
                  <a:pt x="17860" y="19566"/>
                  <a:pt x="17873" y="19601"/>
                  <a:pt x="17873" y="19618"/>
                </a:cubicBezTo>
                <a:cubicBezTo>
                  <a:pt x="17873" y="19636"/>
                  <a:pt x="17881" y="19652"/>
                  <a:pt x="17891" y="19652"/>
                </a:cubicBezTo>
                <a:cubicBezTo>
                  <a:pt x="17900" y="19652"/>
                  <a:pt x="17906" y="19669"/>
                  <a:pt x="17906" y="19692"/>
                </a:cubicBezTo>
                <a:cubicBezTo>
                  <a:pt x="17906" y="19736"/>
                  <a:pt x="18078" y="19949"/>
                  <a:pt x="18113" y="19949"/>
                </a:cubicBezTo>
                <a:cubicBezTo>
                  <a:pt x="18144" y="19949"/>
                  <a:pt x="18170" y="20050"/>
                  <a:pt x="18170" y="20166"/>
                </a:cubicBezTo>
                <a:cubicBezTo>
                  <a:pt x="18170" y="20306"/>
                  <a:pt x="18261" y="20592"/>
                  <a:pt x="18372" y="20802"/>
                </a:cubicBezTo>
                <a:cubicBezTo>
                  <a:pt x="18393" y="20840"/>
                  <a:pt x="18417" y="20872"/>
                  <a:pt x="18425" y="20872"/>
                </a:cubicBezTo>
                <a:cubicBezTo>
                  <a:pt x="18443" y="20872"/>
                  <a:pt x="18545" y="21054"/>
                  <a:pt x="18599" y="21179"/>
                </a:cubicBezTo>
                <a:cubicBezTo>
                  <a:pt x="18661" y="21327"/>
                  <a:pt x="18735" y="21368"/>
                  <a:pt x="19033" y="21427"/>
                </a:cubicBezTo>
                <a:cubicBezTo>
                  <a:pt x="19094" y="21439"/>
                  <a:pt x="19128" y="21428"/>
                  <a:pt x="19159" y="21393"/>
                </a:cubicBezTo>
                <a:cubicBezTo>
                  <a:pt x="19199" y="21348"/>
                  <a:pt x="19202" y="21329"/>
                  <a:pt x="19202" y="21099"/>
                </a:cubicBezTo>
                <a:cubicBezTo>
                  <a:pt x="19202" y="20928"/>
                  <a:pt x="19210" y="20835"/>
                  <a:pt x="19228" y="20795"/>
                </a:cubicBezTo>
                <a:cubicBezTo>
                  <a:pt x="19242" y="20763"/>
                  <a:pt x="19253" y="20680"/>
                  <a:pt x="19254" y="20611"/>
                </a:cubicBezTo>
                <a:cubicBezTo>
                  <a:pt x="19254" y="20542"/>
                  <a:pt x="19264" y="20481"/>
                  <a:pt x="19273" y="20471"/>
                </a:cubicBezTo>
                <a:cubicBezTo>
                  <a:pt x="19283" y="20461"/>
                  <a:pt x="19291" y="20408"/>
                  <a:pt x="19291" y="20354"/>
                </a:cubicBezTo>
                <a:cubicBezTo>
                  <a:pt x="19291" y="20299"/>
                  <a:pt x="19302" y="20237"/>
                  <a:pt x="19316" y="20217"/>
                </a:cubicBezTo>
                <a:cubicBezTo>
                  <a:pt x="19334" y="20192"/>
                  <a:pt x="19342" y="20125"/>
                  <a:pt x="19342" y="20023"/>
                </a:cubicBezTo>
                <a:cubicBezTo>
                  <a:pt x="19342" y="19920"/>
                  <a:pt x="19334" y="19853"/>
                  <a:pt x="19316" y="19829"/>
                </a:cubicBezTo>
                <a:cubicBezTo>
                  <a:pt x="19302" y="19808"/>
                  <a:pt x="19289" y="19772"/>
                  <a:pt x="19289" y="19745"/>
                </a:cubicBezTo>
                <a:cubicBezTo>
                  <a:pt x="19289" y="19687"/>
                  <a:pt x="19252" y="19503"/>
                  <a:pt x="19228" y="19441"/>
                </a:cubicBezTo>
                <a:cubicBezTo>
                  <a:pt x="19195" y="19357"/>
                  <a:pt x="19167" y="19258"/>
                  <a:pt x="19167" y="19227"/>
                </a:cubicBezTo>
                <a:cubicBezTo>
                  <a:pt x="19167" y="19197"/>
                  <a:pt x="19120" y="19013"/>
                  <a:pt x="19035" y="18715"/>
                </a:cubicBezTo>
                <a:cubicBezTo>
                  <a:pt x="19012" y="18634"/>
                  <a:pt x="18992" y="18530"/>
                  <a:pt x="18992" y="18485"/>
                </a:cubicBezTo>
                <a:cubicBezTo>
                  <a:pt x="18992" y="18440"/>
                  <a:pt x="18984" y="18395"/>
                  <a:pt x="18974" y="18385"/>
                </a:cubicBezTo>
                <a:cubicBezTo>
                  <a:pt x="18965" y="18374"/>
                  <a:pt x="18957" y="18345"/>
                  <a:pt x="18957" y="18318"/>
                </a:cubicBezTo>
                <a:cubicBezTo>
                  <a:pt x="18957" y="18290"/>
                  <a:pt x="18921" y="18191"/>
                  <a:pt x="18878" y="18097"/>
                </a:cubicBezTo>
                <a:cubicBezTo>
                  <a:pt x="18835" y="18003"/>
                  <a:pt x="18799" y="17910"/>
                  <a:pt x="18799" y="17893"/>
                </a:cubicBezTo>
                <a:cubicBezTo>
                  <a:pt x="18799" y="17876"/>
                  <a:pt x="18788" y="17863"/>
                  <a:pt x="18776" y="17863"/>
                </a:cubicBezTo>
                <a:cubicBezTo>
                  <a:pt x="18763" y="17863"/>
                  <a:pt x="18743" y="17809"/>
                  <a:pt x="18730" y="17743"/>
                </a:cubicBezTo>
                <a:cubicBezTo>
                  <a:pt x="18717" y="17676"/>
                  <a:pt x="18697" y="17614"/>
                  <a:pt x="18687" y="17602"/>
                </a:cubicBezTo>
                <a:cubicBezTo>
                  <a:pt x="18677" y="17591"/>
                  <a:pt x="18657" y="17541"/>
                  <a:pt x="18644" y="17492"/>
                </a:cubicBezTo>
                <a:cubicBezTo>
                  <a:pt x="18631" y="17443"/>
                  <a:pt x="18613" y="17383"/>
                  <a:pt x="18604" y="17358"/>
                </a:cubicBezTo>
                <a:cubicBezTo>
                  <a:pt x="18596" y="17334"/>
                  <a:pt x="18585" y="17290"/>
                  <a:pt x="18579" y="17261"/>
                </a:cubicBezTo>
                <a:cubicBezTo>
                  <a:pt x="18573" y="17233"/>
                  <a:pt x="18562" y="17208"/>
                  <a:pt x="18553" y="17208"/>
                </a:cubicBezTo>
                <a:cubicBezTo>
                  <a:pt x="18545" y="17208"/>
                  <a:pt x="18538" y="17169"/>
                  <a:pt x="18538" y="17121"/>
                </a:cubicBezTo>
                <a:cubicBezTo>
                  <a:pt x="18538" y="17073"/>
                  <a:pt x="18528" y="17031"/>
                  <a:pt x="18516" y="17024"/>
                </a:cubicBezTo>
                <a:cubicBezTo>
                  <a:pt x="18503" y="17016"/>
                  <a:pt x="18490" y="16923"/>
                  <a:pt x="18483" y="16790"/>
                </a:cubicBezTo>
                <a:cubicBezTo>
                  <a:pt x="18460" y="16367"/>
                  <a:pt x="18446" y="16240"/>
                  <a:pt x="18418" y="16185"/>
                </a:cubicBezTo>
                <a:cubicBezTo>
                  <a:pt x="18373" y="16098"/>
                  <a:pt x="18381" y="15609"/>
                  <a:pt x="18429" y="15476"/>
                </a:cubicBezTo>
                <a:cubicBezTo>
                  <a:pt x="18449" y="15421"/>
                  <a:pt x="18474" y="15321"/>
                  <a:pt x="18485" y="15252"/>
                </a:cubicBezTo>
                <a:cubicBezTo>
                  <a:pt x="18495" y="15182"/>
                  <a:pt x="18511" y="15125"/>
                  <a:pt x="18520" y="15125"/>
                </a:cubicBezTo>
                <a:cubicBezTo>
                  <a:pt x="18529" y="15125"/>
                  <a:pt x="18538" y="15080"/>
                  <a:pt x="18538" y="15025"/>
                </a:cubicBezTo>
                <a:cubicBezTo>
                  <a:pt x="18538" y="14909"/>
                  <a:pt x="18583" y="14707"/>
                  <a:pt x="18608" y="14707"/>
                </a:cubicBezTo>
                <a:cubicBezTo>
                  <a:pt x="18618" y="14707"/>
                  <a:pt x="18624" y="14680"/>
                  <a:pt x="18624" y="14647"/>
                </a:cubicBezTo>
                <a:cubicBezTo>
                  <a:pt x="18624" y="14613"/>
                  <a:pt x="18639" y="14577"/>
                  <a:pt x="18656" y="14567"/>
                </a:cubicBezTo>
                <a:cubicBezTo>
                  <a:pt x="18681" y="14550"/>
                  <a:pt x="18957" y="14094"/>
                  <a:pt x="18957" y="14068"/>
                </a:cubicBezTo>
                <a:cubicBezTo>
                  <a:pt x="18957" y="14063"/>
                  <a:pt x="18986" y="13976"/>
                  <a:pt x="19019" y="13874"/>
                </a:cubicBezTo>
                <a:cubicBezTo>
                  <a:pt x="19061" y="13748"/>
                  <a:pt x="19080" y="13652"/>
                  <a:pt x="19080" y="13570"/>
                </a:cubicBezTo>
                <a:cubicBezTo>
                  <a:pt x="19080" y="13444"/>
                  <a:pt x="19130" y="13159"/>
                  <a:pt x="19153" y="13159"/>
                </a:cubicBezTo>
                <a:cubicBezTo>
                  <a:pt x="19161" y="13159"/>
                  <a:pt x="19167" y="13107"/>
                  <a:pt x="19167" y="13042"/>
                </a:cubicBezTo>
                <a:cubicBezTo>
                  <a:pt x="19167" y="12976"/>
                  <a:pt x="19175" y="12922"/>
                  <a:pt x="19185" y="12922"/>
                </a:cubicBezTo>
                <a:cubicBezTo>
                  <a:pt x="19194" y="12922"/>
                  <a:pt x="19202" y="12860"/>
                  <a:pt x="19202" y="12785"/>
                </a:cubicBezTo>
                <a:cubicBezTo>
                  <a:pt x="19202" y="12709"/>
                  <a:pt x="19213" y="12614"/>
                  <a:pt x="19226" y="12571"/>
                </a:cubicBezTo>
                <a:cubicBezTo>
                  <a:pt x="19239" y="12527"/>
                  <a:pt x="19262" y="12449"/>
                  <a:pt x="19275" y="12400"/>
                </a:cubicBezTo>
                <a:cubicBezTo>
                  <a:pt x="19306" y="12284"/>
                  <a:pt x="19396" y="12089"/>
                  <a:pt x="19419" y="12089"/>
                </a:cubicBezTo>
                <a:cubicBezTo>
                  <a:pt x="19440" y="12089"/>
                  <a:pt x="19606" y="11801"/>
                  <a:pt x="19606" y="11765"/>
                </a:cubicBezTo>
                <a:cubicBezTo>
                  <a:pt x="19606" y="11751"/>
                  <a:pt x="19622" y="11714"/>
                  <a:pt x="19641" y="11685"/>
                </a:cubicBezTo>
                <a:cubicBezTo>
                  <a:pt x="19660" y="11655"/>
                  <a:pt x="19674" y="11598"/>
                  <a:pt x="19674" y="11558"/>
                </a:cubicBezTo>
                <a:cubicBezTo>
                  <a:pt x="19674" y="11472"/>
                  <a:pt x="19637" y="11408"/>
                  <a:pt x="19537" y="11327"/>
                </a:cubicBezTo>
                <a:cubicBezTo>
                  <a:pt x="19498" y="11295"/>
                  <a:pt x="19466" y="11257"/>
                  <a:pt x="19466" y="11243"/>
                </a:cubicBezTo>
                <a:cubicBezTo>
                  <a:pt x="19466" y="11230"/>
                  <a:pt x="19493" y="11163"/>
                  <a:pt x="19527" y="11093"/>
                </a:cubicBezTo>
                <a:cubicBezTo>
                  <a:pt x="19567" y="11010"/>
                  <a:pt x="19588" y="10934"/>
                  <a:pt x="19588" y="10876"/>
                </a:cubicBezTo>
                <a:cubicBezTo>
                  <a:pt x="19588" y="10814"/>
                  <a:pt x="19569" y="10749"/>
                  <a:pt x="19527" y="10672"/>
                </a:cubicBezTo>
                <a:cubicBezTo>
                  <a:pt x="19493" y="10609"/>
                  <a:pt x="19466" y="10530"/>
                  <a:pt x="19466" y="10494"/>
                </a:cubicBezTo>
                <a:cubicBezTo>
                  <a:pt x="19466" y="10411"/>
                  <a:pt x="19378" y="10190"/>
                  <a:pt x="19324" y="10137"/>
                </a:cubicBezTo>
                <a:cubicBezTo>
                  <a:pt x="19276" y="10089"/>
                  <a:pt x="19192" y="10021"/>
                  <a:pt x="19145" y="9993"/>
                </a:cubicBezTo>
                <a:cubicBezTo>
                  <a:pt x="19117" y="9976"/>
                  <a:pt x="19115" y="9953"/>
                  <a:pt x="19126" y="9806"/>
                </a:cubicBezTo>
                <a:cubicBezTo>
                  <a:pt x="19143" y="9572"/>
                  <a:pt x="19191" y="9483"/>
                  <a:pt x="19316" y="9458"/>
                </a:cubicBezTo>
                <a:cubicBezTo>
                  <a:pt x="19535" y="9414"/>
                  <a:pt x="19585" y="9270"/>
                  <a:pt x="19615" y="8599"/>
                </a:cubicBezTo>
                <a:cubicBezTo>
                  <a:pt x="19622" y="8457"/>
                  <a:pt x="19636" y="8356"/>
                  <a:pt x="19651" y="8335"/>
                </a:cubicBezTo>
                <a:cubicBezTo>
                  <a:pt x="19666" y="8313"/>
                  <a:pt x="19674" y="8241"/>
                  <a:pt x="19674" y="8144"/>
                </a:cubicBezTo>
                <a:cubicBezTo>
                  <a:pt x="19674" y="7998"/>
                  <a:pt x="19711" y="7822"/>
                  <a:pt x="19747" y="7783"/>
                </a:cubicBezTo>
                <a:cubicBezTo>
                  <a:pt x="19756" y="7774"/>
                  <a:pt x="19763" y="7722"/>
                  <a:pt x="19763" y="7666"/>
                </a:cubicBezTo>
                <a:cubicBezTo>
                  <a:pt x="19763" y="7610"/>
                  <a:pt x="19771" y="7562"/>
                  <a:pt x="19781" y="7562"/>
                </a:cubicBezTo>
                <a:cubicBezTo>
                  <a:pt x="19790" y="7562"/>
                  <a:pt x="19798" y="7530"/>
                  <a:pt x="19798" y="7489"/>
                </a:cubicBezTo>
                <a:cubicBezTo>
                  <a:pt x="19798" y="7443"/>
                  <a:pt x="19808" y="7412"/>
                  <a:pt x="19824" y="7412"/>
                </a:cubicBezTo>
                <a:cubicBezTo>
                  <a:pt x="19844" y="7412"/>
                  <a:pt x="19849" y="7376"/>
                  <a:pt x="19849" y="7251"/>
                </a:cubicBezTo>
                <a:cubicBezTo>
                  <a:pt x="19849" y="7162"/>
                  <a:pt x="19858" y="7081"/>
                  <a:pt x="19867" y="7071"/>
                </a:cubicBezTo>
                <a:cubicBezTo>
                  <a:pt x="19877" y="7061"/>
                  <a:pt x="19885" y="7016"/>
                  <a:pt x="19885" y="6971"/>
                </a:cubicBezTo>
                <a:cubicBezTo>
                  <a:pt x="19885" y="6895"/>
                  <a:pt x="19904" y="6871"/>
                  <a:pt x="20125" y="6683"/>
                </a:cubicBezTo>
                <a:cubicBezTo>
                  <a:pt x="20288" y="6544"/>
                  <a:pt x="20387" y="6441"/>
                  <a:pt x="20436" y="6356"/>
                </a:cubicBezTo>
                <a:cubicBezTo>
                  <a:pt x="20475" y="6287"/>
                  <a:pt x="20565" y="6125"/>
                  <a:pt x="20636" y="5998"/>
                </a:cubicBezTo>
                <a:lnTo>
                  <a:pt x="20766" y="5767"/>
                </a:lnTo>
                <a:lnTo>
                  <a:pt x="20858" y="5821"/>
                </a:lnTo>
                <a:cubicBezTo>
                  <a:pt x="20925" y="5859"/>
                  <a:pt x="20958" y="5866"/>
                  <a:pt x="20975" y="5844"/>
                </a:cubicBezTo>
                <a:cubicBezTo>
                  <a:pt x="20987" y="5827"/>
                  <a:pt x="21029" y="5799"/>
                  <a:pt x="21069" y="5780"/>
                </a:cubicBezTo>
                <a:cubicBezTo>
                  <a:pt x="21109" y="5762"/>
                  <a:pt x="21162" y="5717"/>
                  <a:pt x="21187" y="5684"/>
                </a:cubicBezTo>
                <a:cubicBezTo>
                  <a:pt x="21227" y="5630"/>
                  <a:pt x="21232" y="5601"/>
                  <a:pt x="21232" y="5449"/>
                </a:cubicBezTo>
                <a:cubicBezTo>
                  <a:pt x="21232" y="5228"/>
                  <a:pt x="21213" y="5197"/>
                  <a:pt x="21061" y="5195"/>
                </a:cubicBezTo>
                <a:cubicBezTo>
                  <a:pt x="20954" y="5194"/>
                  <a:pt x="20944" y="5190"/>
                  <a:pt x="20939" y="5129"/>
                </a:cubicBezTo>
                <a:cubicBezTo>
                  <a:pt x="20936" y="5092"/>
                  <a:pt x="20926" y="5062"/>
                  <a:pt x="20918" y="5062"/>
                </a:cubicBezTo>
                <a:cubicBezTo>
                  <a:pt x="20909" y="5062"/>
                  <a:pt x="20900" y="5041"/>
                  <a:pt x="20900" y="5015"/>
                </a:cubicBezTo>
                <a:cubicBezTo>
                  <a:pt x="20900" y="4989"/>
                  <a:pt x="20889" y="4949"/>
                  <a:pt x="20874" y="4925"/>
                </a:cubicBezTo>
                <a:cubicBezTo>
                  <a:pt x="20855" y="4891"/>
                  <a:pt x="20849" y="4808"/>
                  <a:pt x="20849" y="4600"/>
                </a:cubicBezTo>
                <a:cubicBezTo>
                  <a:pt x="20849" y="4392"/>
                  <a:pt x="20855" y="4309"/>
                  <a:pt x="20874" y="4276"/>
                </a:cubicBezTo>
                <a:cubicBezTo>
                  <a:pt x="20889" y="4251"/>
                  <a:pt x="20900" y="4207"/>
                  <a:pt x="20900" y="4176"/>
                </a:cubicBezTo>
                <a:cubicBezTo>
                  <a:pt x="20900" y="4144"/>
                  <a:pt x="20921" y="4083"/>
                  <a:pt x="20945" y="4039"/>
                </a:cubicBezTo>
                <a:cubicBezTo>
                  <a:pt x="20974" y="3986"/>
                  <a:pt x="20988" y="3921"/>
                  <a:pt x="20988" y="3855"/>
                </a:cubicBezTo>
                <a:cubicBezTo>
                  <a:pt x="20988" y="3799"/>
                  <a:pt x="20996" y="3748"/>
                  <a:pt x="21006" y="3738"/>
                </a:cubicBezTo>
                <a:cubicBezTo>
                  <a:pt x="21016" y="3728"/>
                  <a:pt x="21024" y="3685"/>
                  <a:pt x="21024" y="3644"/>
                </a:cubicBezTo>
                <a:cubicBezTo>
                  <a:pt x="21024" y="3558"/>
                  <a:pt x="21070" y="3423"/>
                  <a:pt x="21100" y="3423"/>
                </a:cubicBezTo>
                <a:cubicBezTo>
                  <a:pt x="21112" y="3423"/>
                  <a:pt x="21138" y="3393"/>
                  <a:pt x="21157" y="3357"/>
                </a:cubicBezTo>
                <a:cubicBezTo>
                  <a:pt x="21177" y="3320"/>
                  <a:pt x="21218" y="3258"/>
                  <a:pt x="21248" y="3220"/>
                </a:cubicBezTo>
                <a:cubicBezTo>
                  <a:pt x="21278" y="3181"/>
                  <a:pt x="21303" y="3131"/>
                  <a:pt x="21303" y="3109"/>
                </a:cubicBezTo>
                <a:cubicBezTo>
                  <a:pt x="21303" y="3088"/>
                  <a:pt x="21314" y="3054"/>
                  <a:pt x="21327" y="3032"/>
                </a:cubicBezTo>
                <a:cubicBezTo>
                  <a:pt x="21339" y="3011"/>
                  <a:pt x="21354" y="2967"/>
                  <a:pt x="21360" y="2939"/>
                </a:cubicBezTo>
                <a:cubicBezTo>
                  <a:pt x="21367" y="2906"/>
                  <a:pt x="21391" y="2889"/>
                  <a:pt x="21421" y="2889"/>
                </a:cubicBezTo>
                <a:cubicBezTo>
                  <a:pt x="21448" y="2888"/>
                  <a:pt x="21499" y="2879"/>
                  <a:pt x="21535" y="2869"/>
                </a:cubicBezTo>
                <a:lnTo>
                  <a:pt x="21600" y="2852"/>
                </a:lnTo>
                <a:lnTo>
                  <a:pt x="21600" y="1993"/>
                </a:lnTo>
                <a:cubicBezTo>
                  <a:pt x="21600" y="1189"/>
                  <a:pt x="21599" y="1126"/>
                  <a:pt x="21567" y="1026"/>
                </a:cubicBezTo>
                <a:cubicBezTo>
                  <a:pt x="21547" y="968"/>
                  <a:pt x="21531" y="884"/>
                  <a:pt x="21531" y="839"/>
                </a:cubicBezTo>
                <a:cubicBezTo>
                  <a:pt x="21531" y="747"/>
                  <a:pt x="21480" y="560"/>
                  <a:pt x="21429" y="465"/>
                </a:cubicBezTo>
                <a:cubicBezTo>
                  <a:pt x="21410" y="430"/>
                  <a:pt x="21390" y="371"/>
                  <a:pt x="21384" y="334"/>
                </a:cubicBezTo>
                <a:cubicBezTo>
                  <a:pt x="21377" y="297"/>
                  <a:pt x="21359" y="267"/>
                  <a:pt x="21346" y="267"/>
                </a:cubicBezTo>
                <a:cubicBezTo>
                  <a:pt x="21333" y="267"/>
                  <a:pt x="21319" y="240"/>
                  <a:pt x="21313" y="207"/>
                </a:cubicBezTo>
                <a:cubicBezTo>
                  <a:pt x="21307" y="175"/>
                  <a:pt x="21267" y="115"/>
                  <a:pt x="21226" y="74"/>
                </a:cubicBezTo>
                <a:cubicBezTo>
                  <a:pt x="21156" y="4"/>
                  <a:pt x="21135" y="0"/>
                  <a:pt x="20914" y="0"/>
                </a:cubicBezTo>
                <a:lnTo>
                  <a:pt x="20678" y="0"/>
                </a:lnTo>
                <a:close/>
              </a:path>
            </a:pathLst>
          </a:custGeom>
          <a:noFill/>
          <a:ln>
            <a:noFill/>
          </a:ln>
        </p:spPr>
      </p:pic>
      <p:sp>
        <p:nvSpPr>
          <p:cNvPr id="227" name="Google Shape;227;p10"/>
          <p:cNvSpPr txBox="1"/>
          <p:nvPr/>
        </p:nvSpPr>
        <p:spPr>
          <a:xfrm>
            <a:off x="5829300" y="1541525"/>
            <a:ext cx="16699200" cy="29010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ECDFC9"/>
              </a:buClr>
              <a:buSzPts val="10100"/>
              <a:buFont typeface="Arial"/>
              <a:buNone/>
            </a:pPr>
            <a:r>
              <a:rPr b="1" i="0" lang="en-US" sz="10100" u="none" cap="none" strike="noStrike">
                <a:solidFill>
                  <a:srgbClr val="ECDFC9"/>
                </a:solidFill>
                <a:latin typeface="Calibri"/>
                <a:ea typeface="Calibri"/>
                <a:cs typeface="Calibri"/>
                <a:sym typeface="Calibri"/>
              </a:rPr>
              <a:t>OVERTIME </a:t>
            </a:r>
            <a:endParaRPr>
              <a:latin typeface="Calibri"/>
              <a:ea typeface="Calibri"/>
              <a:cs typeface="Calibri"/>
              <a:sym typeface="Calibri"/>
            </a:endParaRPr>
          </a:p>
          <a:p>
            <a:pPr indent="0" lvl="0" marL="0" marR="0" rtl="0" algn="ctr">
              <a:lnSpc>
                <a:spcPct val="90000"/>
              </a:lnSpc>
              <a:spcBef>
                <a:spcPts val="0"/>
              </a:spcBef>
              <a:spcAft>
                <a:spcPts val="0"/>
              </a:spcAft>
              <a:buClr>
                <a:srgbClr val="ECDFC9"/>
              </a:buClr>
              <a:buSzPts val="10100"/>
              <a:buFont typeface="Arial"/>
              <a:buNone/>
            </a:pPr>
            <a:r>
              <a:rPr b="1" i="0" lang="en-US" sz="10100" u="none" cap="none" strike="noStrike">
                <a:solidFill>
                  <a:srgbClr val="ECDFC9"/>
                </a:solidFill>
                <a:latin typeface="Calibri"/>
                <a:ea typeface="Calibri"/>
                <a:cs typeface="Calibri"/>
                <a:sym typeface="Calibri"/>
              </a:rPr>
              <a:t>PROCESSES IMPROVED</a:t>
            </a:r>
            <a:endParaRPr>
              <a:latin typeface="Calibri"/>
              <a:ea typeface="Calibri"/>
              <a:cs typeface="Calibri"/>
              <a:sym typeface="Calibri"/>
            </a:endParaRPr>
          </a:p>
        </p:txBody>
      </p:sp>
      <p:sp>
        <p:nvSpPr>
          <p:cNvPr id="228" name="Google Shape;228;p10"/>
          <p:cNvSpPr/>
          <p:nvPr/>
        </p:nvSpPr>
        <p:spPr>
          <a:xfrm>
            <a:off x="1796912" y="4714499"/>
            <a:ext cx="20790176" cy="7244213"/>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29" name="Google Shape;229;p10"/>
          <p:cNvSpPr txBox="1"/>
          <p:nvPr/>
        </p:nvSpPr>
        <p:spPr>
          <a:xfrm>
            <a:off x="1908455" y="5214493"/>
            <a:ext cx="20567100" cy="5690100"/>
          </a:xfrm>
          <a:prstGeom prst="rect">
            <a:avLst/>
          </a:prstGeom>
          <a:noFill/>
          <a:ln>
            <a:noFill/>
          </a:ln>
        </p:spPr>
        <p:txBody>
          <a:bodyPr anchorCtr="0" anchor="ctr" bIns="50800" lIns="50800" spcFirstLastPara="1" rIns="50800" wrap="square" tIns="50800">
            <a:spAutoFit/>
          </a:bodyPr>
          <a:lstStyle/>
          <a:p>
            <a:pPr indent="-338666" lvl="0" marL="338666" marR="0" rtl="0" algn="l">
              <a:lnSpc>
                <a:spcPct val="90000"/>
              </a:lnSpc>
              <a:spcBef>
                <a:spcPts val="0"/>
              </a:spcBef>
              <a:spcAft>
                <a:spcPts val="0"/>
              </a:spcAft>
              <a:buClr>
                <a:srgbClr val="DBD7BC"/>
              </a:buClr>
              <a:buSzPts val="2600"/>
              <a:buFont typeface="Calibri"/>
              <a:buChar char="•"/>
            </a:pPr>
            <a:r>
              <a:rPr b="1" i="0" lang="en-US" sz="4000" u="none" cap="none" strike="noStrike">
                <a:solidFill>
                  <a:srgbClr val="DBD7BC"/>
                </a:solidFill>
                <a:latin typeface="Calibri"/>
                <a:ea typeface="Calibri"/>
                <a:cs typeface="Calibri"/>
                <a:sym typeface="Calibri"/>
              </a:rPr>
              <a:t>An adversarial partisan model became the norm to secure transparency, accountability and public trust in election outcomes.</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2600"/>
              <a:buFont typeface="Calibri"/>
              <a:buChar char="•"/>
            </a:pPr>
            <a:r>
              <a:rPr b="1" i="0" lang="en-US" sz="4000" u="none" cap="none" strike="noStrike">
                <a:solidFill>
                  <a:srgbClr val="DBD7BC"/>
                </a:solidFill>
                <a:latin typeface="Calibri"/>
                <a:ea typeface="Calibri"/>
                <a:cs typeface="Calibri"/>
                <a:sym typeface="Calibri"/>
              </a:rPr>
              <a:t>Adoption of voter registration required election officials to develop standards for voter participation and to maintain lists of eligibility (these might be simply kept on cards in boxes on shelves)</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2600"/>
              <a:buFont typeface="Calibri"/>
              <a:buChar char="•"/>
            </a:pPr>
            <a:r>
              <a:rPr b="1" i="0" lang="en-US" sz="4000" u="none" cap="none" strike="noStrike">
                <a:solidFill>
                  <a:srgbClr val="DBD7BC"/>
                </a:solidFill>
                <a:latin typeface="Calibri"/>
                <a:ea typeface="Calibri"/>
                <a:cs typeface="Calibri"/>
                <a:sym typeface="Calibri"/>
              </a:rPr>
              <a:t>Adoption of paper ballots designed by and under the control of election officials—not the parties.</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2600"/>
              <a:buFont typeface="Calibri"/>
              <a:buChar char="•"/>
            </a:pPr>
            <a:r>
              <a:rPr b="1" i="0" lang="en-US" sz="4000" u="none" cap="none" strike="noStrike">
                <a:solidFill>
                  <a:srgbClr val="DBD7BC"/>
                </a:solidFill>
                <a:latin typeface="Calibri"/>
                <a:ea typeface="Calibri"/>
                <a:cs typeface="Calibri"/>
                <a:sym typeface="Calibri"/>
              </a:rPr>
              <a:t>Voting machines, mostly lever machines, came into use toward the end of the 19th century.</a:t>
            </a:r>
            <a:endParaRPr>
              <a:latin typeface="Calibri"/>
              <a:ea typeface="Calibri"/>
              <a:cs typeface="Calibri"/>
              <a:sym typeface="Calibri"/>
            </a:endParaRPr>
          </a:p>
        </p:txBody>
      </p:sp>
      <p:pic>
        <p:nvPicPr>
          <p:cNvPr id="230" name="Google Shape;230;p10"/>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234" name="Shape 234"/>
        <p:cNvGrpSpPr/>
        <p:nvPr/>
      </p:nvGrpSpPr>
      <p:grpSpPr>
        <a:xfrm>
          <a:off x="0" y="0"/>
          <a:ext cx="0" cy="0"/>
          <a:chOff x="0" y="0"/>
          <a:chExt cx="0" cy="0"/>
        </a:xfrm>
      </p:grpSpPr>
      <p:pic>
        <p:nvPicPr>
          <p:cNvPr descr="pasted-movie.png" id="235" name="Google Shape;235;p11"/>
          <p:cNvPicPr preferRelativeResize="0"/>
          <p:nvPr/>
        </p:nvPicPr>
        <p:blipFill rotWithShape="1">
          <a:blip r:embed="rId3">
            <a:alphaModFix/>
          </a:blip>
          <a:srcRect b="8239" l="0" r="0" t="2101"/>
          <a:stretch/>
        </p:blipFill>
        <p:spPr>
          <a:xfrm>
            <a:off x="1776200" y="5013201"/>
            <a:ext cx="8854542" cy="5207955"/>
          </a:xfrm>
          <a:custGeom>
            <a:rect b="b" l="l" r="r" t="t"/>
            <a:pathLst>
              <a:path extrusionOk="0" h="21597" w="21600">
                <a:moveTo>
                  <a:pt x="20676" y="0"/>
                </a:moveTo>
                <a:lnTo>
                  <a:pt x="20621" y="86"/>
                </a:lnTo>
                <a:cubicBezTo>
                  <a:pt x="20591" y="134"/>
                  <a:pt x="20567" y="194"/>
                  <a:pt x="20567" y="220"/>
                </a:cubicBezTo>
                <a:cubicBezTo>
                  <a:pt x="20567" y="246"/>
                  <a:pt x="20559" y="268"/>
                  <a:pt x="20550" y="268"/>
                </a:cubicBezTo>
                <a:cubicBezTo>
                  <a:pt x="20540" y="268"/>
                  <a:pt x="20532" y="321"/>
                  <a:pt x="20532" y="386"/>
                </a:cubicBezTo>
                <a:cubicBezTo>
                  <a:pt x="20532" y="450"/>
                  <a:pt x="20525" y="511"/>
                  <a:pt x="20516" y="521"/>
                </a:cubicBezTo>
                <a:cubicBezTo>
                  <a:pt x="20506" y="531"/>
                  <a:pt x="20493" y="605"/>
                  <a:pt x="20487" y="687"/>
                </a:cubicBezTo>
                <a:cubicBezTo>
                  <a:pt x="20480" y="768"/>
                  <a:pt x="20468" y="842"/>
                  <a:pt x="20460" y="850"/>
                </a:cubicBezTo>
                <a:cubicBezTo>
                  <a:pt x="20451" y="859"/>
                  <a:pt x="20445" y="1039"/>
                  <a:pt x="20445" y="1250"/>
                </a:cubicBezTo>
                <a:cubicBezTo>
                  <a:pt x="20445" y="1474"/>
                  <a:pt x="20438" y="1643"/>
                  <a:pt x="20428" y="1653"/>
                </a:cubicBezTo>
                <a:cubicBezTo>
                  <a:pt x="20418" y="1663"/>
                  <a:pt x="20410" y="1694"/>
                  <a:pt x="20410" y="1722"/>
                </a:cubicBezTo>
                <a:cubicBezTo>
                  <a:pt x="20410" y="1750"/>
                  <a:pt x="20397" y="1811"/>
                  <a:pt x="20383" y="1857"/>
                </a:cubicBezTo>
                <a:cubicBezTo>
                  <a:pt x="20369" y="1904"/>
                  <a:pt x="20357" y="1964"/>
                  <a:pt x="20356" y="1991"/>
                </a:cubicBezTo>
                <a:cubicBezTo>
                  <a:pt x="20355" y="2018"/>
                  <a:pt x="20340" y="2079"/>
                  <a:pt x="20322" y="2129"/>
                </a:cubicBezTo>
                <a:cubicBezTo>
                  <a:pt x="20304" y="2178"/>
                  <a:pt x="20275" y="2265"/>
                  <a:pt x="20259" y="2322"/>
                </a:cubicBezTo>
                <a:cubicBezTo>
                  <a:pt x="20242" y="2380"/>
                  <a:pt x="20227" y="2431"/>
                  <a:pt x="20225" y="2437"/>
                </a:cubicBezTo>
                <a:cubicBezTo>
                  <a:pt x="20222" y="2442"/>
                  <a:pt x="20143" y="2459"/>
                  <a:pt x="20049" y="2474"/>
                </a:cubicBezTo>
                <a:cubicBezTo>
                  <a:pt x="19846" y="2504"/>
                  <a:pt x="19662" y="2547"/>
                  <a:pt x="19552" y="2588"/>
                </a:cubicBezTo>
                <a:cubicBezTo>
                  <a:pt x="19509" y="2604"/>
                  <a:pt x="19427" y="2617"/>
                  <a:pt x="19371" y="2618"/>
                </a:cubicBezTo>
                <a:cubicBezTo>
                  <a:pt x="19315" y="2619"/>
                  <a:pt x="19257" y="2632"/>
                  <a:pt x="19241" y="2646"/>
                </a:cubicBezTo>
                <a:cubicBezTo>
                  <a:pt x="19225" y="2661"/>
                  <a:pt x="19159" y="2680"/>
                  <a:pt x="19097" y="2688"/>
                </a:cubicBezTo>
                <a:cubicBezTo>
                  <a:pt x="19034" y="2697"/>
                  <a:pt x="18952" y="2727"/>
                  <a:pt x="18914" y="2754"/>
                </a:cubicBezTo>
                <a:cubicBezTo>
                  <a:pt x="18841" y="2806"/>
                  <a:pt x="18712" y="3009"/>
                  <a:pt x="18712" y="3072"/>
                </a:cubicBezTo>
                <a:cubicBezTo>
                  <a:pt x="18711" y="3093"/>
                  <a:pt x="18684" y="3160"/>
                  <a:pt x="18650" y="3220"/>
                </a:cubicBezTo>
                <a:cubicBezTo>
                  <a:pt x="18518" y="3458"/>
                  <a:pt x="18467" y="3753"/>
                  <a:pt x="18529" y="3916"/>
                </a:cubicBezTo>
                <a:cubicBezTo>
                  <a:pt x="18544" y="3955"/>
                  <a:pt x="18553" y="4000"/>
                  <a:pt x="18547" y="4016"/>
                </a:cubicBezTo>
                <a:cubicBezTo>
                  <a:pt x="18533" y="4053"/>
                  <a:pt x="18273" y="4195"/>
                  <a:pt x="18175" y="4218"/>
                </a:cubicBezTo>
                <a:cubicBezTo>
                  <a:pt x="18135" y="4228"/>
                  <a:pt x="18066" y="4221"/>
                  <a:pt x="18024" y="4203"/>
                </a:cubicBezTo>
                <a:cubicBezTo>
                  <a:pt x="17981" y="4184"/>
                  <a:pt x="17891" y="4161"/>
                  <a:pt x="17822" y="4150"/>
                </a:cubicBezTo>
                <a:cubicBezTo>
                  <a:pt x="17715" y="4133"/>
                  <a:pt x="17682" y="4141"/>
                  <a:pt x="17595" y="4199"/>
                </a:cubicBezTo>
                <a:cubicBezTo>
                  <a:pt x="17447" y="4299"/>
                  <a:pt x="17410" y="4471"/>
                  <a:pt x="17497" y="4664"/>
                </a:cubicBezTo>
                <a:cubicBezTo>
                  <a:pt x="17540" y="4761"/>
                  <a:pt x="17540" y="4766"/>
                  <a:pt x="17509" y="4838"/>
                </a:cubicBezTo>
                <a:cubicBezTo>
                  <a:pt x="17492" y="4879"/>
                  <a:pt x="17472" y="4912"/>
                  <a:pt x="17465" y="4912"/>
                </a:cubicBezTo>
                <a:cubicBezTo>
                  <a:pt x="17457" y="4913"/>
                  <a:pt x="17390" y="5015"/>
                  <a:pt x="17315" y="5139"/>
                </a:cubicBezTo>
                <a:cubicBezTo>
                  <a:pt x="17241" y="5264"/>
                  <a:pt x="17149" y="5400"/>
                  <a:pt x="17110" y="5442"/>
                </a:cubicBezTo>
                <a:cubicBezTo>
                  <a:pt x="16990" y="5574"/>
                  <a:pt x="16944" y="5661"/>
                  <a:pt x="16944" y="5754"/>
                </a:cubicBezTo>
                <a:cubicBezTo>
                  <a:pt x="16944" y="5862"/>
                  <a:pt x="16866" y="5989"/>
                  <a:pt x="16734" y="6095"/>
                </a:cubicBezTo>
                <a:cubicBezTo>
                  <a:pt x="16681" y="6138"/>
                  <a:pt x="16632" y="6172"/>
                  <a:pt x="16626" y="6169"/>
                </a:cubicBezTo>
                <a:cubicBezTo>
                  <a:pt x="16619" y="6167"/>
                  <a:pt x="16599" y="6194"/>
                  <a:pt x="16581" y="6231"/>
                </a:cubicBezTo>
                <a:cubicBezTo>
                  <a:pt x="16516" y="6365"/>
                  <a:pt x="16472" y="6406"/>
                  <a:pt x="16350" y="6449"/>
                </a:cubicBezTo>
                <a:cubicBezTo>
                  <a:pt x="16254" y="6483"/>
                  <a:pt x="16203" y="6487"/>
                  <a:pt x="16126" y="6463"/>
                </a:cubicBezTo>
                <a:cubicBezTo>
                  <a:pt x="16072" y="6446"/>
                  <a:pt x="16025" y="6426"/>
                  <a:pt x="16021" y="6419"/>
                </a:cubicBezTo>
                <a:cubicBezTo>
                  <a:pt x="16009" y="6399"/>
                  <a:pt x="16058" y="6044"/>
                  <a:pt x="16073" y="6044"/>
                </a:cubicBezTo>
                <a:cubicBezTo>
                  <a:pt x="16080" y="6044"/>
                  <a:pt x="16086" y="6031"/>
                  <a:pt x="16086" y="6014"/>
                </a:cubicBezTo>
                <a:cubicBezTo>
                  <a:pt x="16086" y="5998"/>
                  <a:pt x="16113" y="5915"/>
                  <a:pt x="16147" y="5831"/>
                </a:cubicBezTo>
                <a:cubicBezTo>
                  <a:pt x="16206" y="5685"/>
                  <a:pt x="16209" y="5672"/>
                  <a:pt x="16209" y="5403"/>
                </a:cubicBezTo>
                <a:cubicBezTo>
                  <a:pt x="16209" y="5250"/>
                  <a:pt x="16201" y="5116"/>
                  <a:pt x="16192" y="5106"/>
                </a:cubicBezTo>
                <a:cubicBezTo>
                  <a:pt x="16182" y="5096"/>
                  <a:pt x="16174" y="5058"/>
                  <a:pt x="16174" y="5021"/>
                </a:cubicBezTo>
                <a:cubicBezTo>
                  <a:pt x="16174" y="4886"/>
                  <a:pt x="16065" y="4601"/>
                  <a:pt x="15985" y="4528"/>
                </a:cubicBezTo>
                <a:cubicBezTo>
                  <a:pt x="15963" y="4508"/>
                  <a:pt x="15939" y="4443"/>
                  <a:pt x="15928" y="4368"/>
                </a:cubicBezTo>
                <a:cubicBezTo>
                  <a:pt x="15917" y="4299"/>
                  <a:pt x="15901" y="4221"/>
                  <a:pt x="15892" y="4192"/>
                </a:cubicBezTo>
                <a:cubicBezTo>
                  <a:pt x="15884" y="4164"/>
                  <a:pt x="15877" y="4100"/>
                  <a:pt x="15877" y="4051"/>
                </a:cubicBezTo>
                <a:cubicBezTo>
                  <a:pt x="15877" y="4003"/>
                  <a:pt x="15869" y="3956"/>
                  <a:pt x="15859" y="3946"/>
                </a:cubicBezTo>
                <a:cubicBezTo>
                  <a:pt x="15850" y="3935"/>
                  <a:pt x="15842" y="3832"/>
                  <a:pt x="15842" y="3717"/>
                </a:cubicBezTo>
                <a:cubicBezTo>
                  <a:pt x="15842" y="3441"/>
                  <a:pt x="15783" y="3266"/>
                  <a:pt x="15641" y="3113"/>
                </a:cubicBezTo>
                <a:cubicBezTo>
                  <a:pt x="15565" y="3031"/>
                  <a:pt x="15317" y="2887"/>
                  <a:pt x="15251" y="2887"/>
                </a:cubicBezTo>
                <a:cubicBezTo>
                  <a:pt x="15153" y="2887"/>
                  <a:pt x="15060" y="2971"/>
                  <a:pt x="15009" y="3106"/>
                </a:cubicBezTo>
                <a:cubicBezTo>
                  <a:pt x="14947" y="3269"/>
                  <a:pt x="14889" y="3354"/>
                  <a:pt x="14811" y="3396"/>
                </a:cubicBezTo>
                <a:cubicBezTo>
                  <a:pt x="14726" y="3443"/>
                  <a:pt x="14661" y="3551"/>
                  <a:pt x="14633" y="3694"/>
                </a:cubicBezTo>
                <a:cubicBezTo>
                  <a:pt x="14620" y="3759"/>
                  <a:pt x="14604" y="3812"/>
                  <a:pt x="14596" y="3812"/>
                </a:cubicBezTo>
                <a:cubicBezTo>
                  <a:pt x="14588" y="3812"/>
                  <a:pt x="14581" y="3834"/>
                  <a:pt x="14580" y="3863"/>
                </a:cubicBezTo>
                <a:cubicBezTo>
                  <a:pt x="14580" y="3891"/>
                  <a:pt x="14563" y="3956"/>
                  <a:pt x="14545" y="4005"/>
                </a:cubicBezTo>
                <a:cubicBezTo>
                  <a:pt x="14527" y="4055"/>
                  <a:pt x="14507" y="4115"/>
                  <a:pt x="14501" y="4139"/>
                </a:cubicBezTo>
                <a:cubicBezTo>
                  <a:pt x="14496" y="4164"/>
                  <a:pt x="14483" y="4206"/>
                  <a:pt x="14475" y="4234"/>
                </a:cubicBezTo>
                <a:cubicBezTo>
                  <a:pt x="14454" y="4300"/>
                  <a:pt x="14453" y="5224"/>
                  <a:pt x="14474" y="5292"/>
                </a:cubicBezTo>
                <a:cubicBezTo>
                  <a:pt x="14529" y="5479"/>
                  <a:pt x="14534" y="5509"/>
                  <a:pt x="14514" y="5544"/>
                </a:cubicBezTo>
                <a:cubicBezTo>
                  <a:pt x="14484" y="5595"/>
                  <a:pt x="14489" y="5767"/>
                  <a:pt x="14520" y="5787"/>
                </a:cubicBezTo>
                <a:cubicBezTo>
                  <a:pt x="14558" y="5812"/>
                  <a:pt x="14558" y="6150"/>
                  <a:pt x="14520" y="6175"/>
                </a:cubicBezTo>
                <a:cubicBezTo>
                  <a:pt x="14506" y="6184"/>
                  <a:pt x="14493" y="6208"/>
                  <a:pt x="14493" y="6229"/>
                </a:cubicBezTo>
                <a:cubicBezTo>
                  <a:pt x="14493" y="6276"/>
                  <a:pt x="14395" y="6462"/>
                  <a:pt x="14371" y="6462"/>
                </a:cubicBezTo>
                <a:cubicBezTo>
                  <a:pt x="14360" y="6462"/>
                  <a:pt x="14353" y="6323"/>
                  <a:pt x="14353" y="6094"/>
                </a:cubicBezTo>
                <a:cubicBezTo>
                  <a:pt x="14353" y="5757"/>
                  <a:pt x="14350" y="5717"/>
                  <a:pt x="14314" y="5639"/>
                </a:cubicBezTo>
                <a:cubicBezTo>
                  <a:pt x="14277" y="5559"/>
                  <a:pt x="14274" y="5517"/>
                  <a:pt x="14262" y="4914"/>
                </a:cubicBezTo>
                <a:cubicBezTo>
                  <a:pt x="14255" y="4561"/>
                  <a:pt x="14250" y="4246"/>
                  <a:pt x="14250" y="4213"/>
                </a:cubicBezTo>
                <a:cubicBezTo>
                  <a:pt x="14249" y="4180"/>
                  <a:pt x="14253" y="4076"/>
                  <a:pt x="14259" y="3981"/>
                </a:cubicBezTo>
                <a:cubicBezTo>
                  <a:pt x="14272" y="3772"/>
                  <a:pt x="14260" y="3683"/>
                  <a:pt x="14210" y="3604"/>
                </a:cubicBezTo>
                <a:cubicBezTo>
                  <a:pt x="14184" y="3561"/>
                  <a:pt x="14170" y="3499"/>
                  <a:pt x="14165" y="3384"/>
                </a:cubicBezTo>
                <a:cubicBezTo>
                  <a:pt x="14156" y="3191"/>
                  <a:pt x="14181" y="3134"/>
                  <a:pt x="14312" y="3049"/>
                </a:cubicBezTo>
                <a:cubicBezTo>
                  <a:pt x="14359" y="3019"/>
                  <a:pt x="14429" y="2940"/>
                  <a:pt x="14468" y="2872"/>
                </a:cubicBezTo>
                <a:cubicBezTo>
                  <a:pt x="14507" y="2804"/>
                  <a:pt x="14559" y="2740"/>
                  <a:pt x="14582" y="2731"/>
                </a:cubicBezTo>
                <a:cubicBezTo>
                  <a:pt x="15155" y="2504"/>
                  <a:pt x="15213" y="2430"/>
                  <a:pt x="15076" y="2092"/>
                </a:cubicBezTo>
                <a:cubicBezTo>
                  <a:pt x="14992" y="1883"/>
                  <a:pt x="14914" y="1816"/>
                  <a:pt x="14730" y="1796"/>
                </a:cubicBezTo>
                <a:cubicBezTo>
                  <a:pt x="14580" y="1780"/>
                  <a:pt x="14602" y="1768"/>
                  <a:pt x="14345" y="2002"/>
                </a:cubicBezTo>
                <a:cubicBezTo>
                  <a:pt x="14316" y="2028"/>
                  <a:pt x="14268" y="2067"/>
                  <a:pt x="14239" y="2088"/>
                </a:cubicBezTo>
                <a:cubicBezTo>
                  <a:pt x="14211" y="2109"/>
                  <a:pt x="14166" y="2160"/>
                  <a:pt x="14139" y="2201"/>
                </a:cubicBezTo>
                <a:cubicBezTo>
                  <a:pt x="14101" y="2260"/>
                  <a:pt x="14075" y="2273"/>
                  <a:pt x="14018" y="2266"/>
                </a:cubicBezTo>
                <a:cubicBezTo>
                  <a:pt x="13978" y="2261"/>
                  <a:pt x="13933" y="2246"/>
                  <a:pt x="13917" y="2232"/>
                </a:cubicBezTo>
                <a:cubicBezTo>
                  <a:pt x="13836" y="2160"/>
                  <a:pt x="13729" y="2115"/>
                  <a:pt x="13644" y="2115"/>
                </a:cubicBezTo>
                <a:cubicBezTo>
                  <a:pt x="13553" y="2115"/>
                  <a:pt x="13517" y="2073"/>
                  <a:pt x="13575" y="2035"/>
                </a:cubicBezTo>
                <a:cubicBezTo>
                  <a:pt x="13592" y="2024"/>
                  <a:pt x="13600" y="1976"/>
                  <a:pt x="13600" y="1889"/>
                </a:cubicBezTo>
                <a:cubicBezTo>
                  <a:pt x="13600" y="1726"/>
                  <a:pt x="13536" y="1624"/>
                  <a:pt x="13449" y="1648"/>
                </a:cubicBezTo>
                <a:cubicBezTo>
                  <a:pt x="13392" y="1664"/>
                  <a:pt x="13268" y="1785"/>
                  <a:pt x="13268" y="1826"/>
                </a:cubicBezTo>
                <a:cubicBezTo>
                  <a:pt x="13268" y="1839"/>
                  <a:pt x="13252" y="1877"/>
                  <a:pt x="13233" y="1912"/>
                </a:cubicBezTo>
                <a:cubicBezTo>
                  <a:pt x="13214" y="1947"/>
                  <a:pt x="13199" y="2007"/>
                  <a:pt x="13199" y="2044"/>
                </a:cubicBezTo>
                <a:cubicBezTo>
                  <a:pt x="13199" y="2081"/>
                  <a:pt x="13186" y="2129"/>
                  <a:pt x="13172" y="2150"/>
                </a:cubicBezTo>
                <a:cubicBezTo>
                  <a:pt x="13157" y="2171"/>
                  <a:pt x="13135" y="2202"/>
                  <a:pt x="13123" y="2220"/>
                </a:cubicBezTo>
                <a:cubicBezTo>
                  <a:pt x="13086" y="2275"/>
                  <a:pt x="13035" y="2314"/>
                  <a:pt x="12969" y="2335"/>
                </a:cubicBezTo>
                <a:cubicBezTo>
                  <a:pt x="12934" y="2345"/>
                  <a:pt x="12892" y="2380"/>
                  <a:pt x="12874" y="2412"/>
                </a:cubicBezTo>
                <a:cubicBezTo>
                  <a:pt x="12857" y="2445"/>
                  <a:pt x="12834" y="2472"/>
                  <a:pt x="12823" y="2472"/>
                </a:cubicBezTo>
                <a:cubicBezTo>
                  <a:pt x="12811" y="2472"/>
                  <a:pt x="12783" y="2505"/>
                  <a:pt x="12761" y="2546"/>
                </a:cubicBezTo>
                <a:cubicBezTo>
                  <a:pt x="12709" y="2639"/>
                  <a:pt x="12684" y="2639"/>
                  <a:pt x="12589" y="2546"/>
                </a:cubicBezTo>
                <a:cubicBezTo>
                  <a:pt x="12536" y="2495"/>
                  <a:pt x="12485" y="2472"/>
                  <a:pt x="12426" y="2472"/>
                </a:cubicBezTo>
                <a:cubicBezTo>
                  <a:pt x="12379" y="2472"/>
                  <a:pt x="12341" y="2465"/>
                  <a:pt x="12341" y="2456"/>
                </a:cubicBezTo>
                <a:cubicBezTo>
                  <a:pt x="12341" y="2423"/>
                  <a:pt x="12433" y="2203"/>
                  <a:pt x="12448" y="2203"/>
                </a:cubicBezTo>
                <a:cubicBezTo>
                  <a:pt x="12456" y="2203"/>
                  <a:pt x="12463" y="2188"/>
                  <a:pt x="12463" y="2169"/>
                </a:cubicBezTo>
                <a:cubicBezTo>
                  <a:pt x="12463" y="2150"/>
                  <a:pt x="12518" y="2044"/>
                  <a:pt x="12586" y="1933"/>
                </a:cubicBezTo>
                <a:cubicBezTo>
                  <a:pt x="12653" y="1823"/>
                  <a:pt x="12708" y="1718"/>
                  <a:pt x="12708" y="1701"/>
                </a:cubicBezTo>
                <a:cubicBezTo>
                  <a:pt x="12708" y="1683"/>
                  <a:pt x="12728" y="1660"/>
                  <a:pt x="12752" y="1650"/>
                </a:cubicBezTo>
                <a:cubicBezTo>
                  <a:pt x="12776" y="1639"/>
                  <a:pt x="12796" y="1619"/>
                  <a:pt x="12796" y="1604"/>
                </a:cubicBezTo>
                <a:cubicBezTo>
                  <a:pt x="12796" y="1589"/>
                  <a:pt x="12804" y="1578"/>
                  <a:pt x="12814" y="1578"/>
                </a:cubicBezTo>
                <a:cubicBezTo>
                  <a:pt x="12825" y="1578"/>
                  <a:pt x="12891" y="1531"/>
                  <a:pt x="12961" y="1472"/>
                </a:cubicBezTo>
                <a:cubicBezTo>
                  <a:pt x="13059" y="1391"/>
                  <a:pt x="13095" y="1343"/>
                  <a:pt x="13112" y="1275"/>
                </a:cubicBezTo>
                <a:cubicBezTo>
                  <a:pt x="13144" y="1140"/>
                  <a:pt x="13116" y="1040"/>
                  <a:pt x="13025" y="961"/>
                </a:cubicBezTo>
                <a:cubicBezTo>
                  <a:pt x="12951" y="898"/>
                  <a:pt x="12930" y="894"/>
                  <a:pt x="12512" y="898"/>
                </a:cubicBezTo>
                <a:cubicBezTo>
                  <a:pt x="12204" y="901"/>
                  <a:pt x="12070" y="892"/>
                  <a:pt x="12056" y="868"/>
                </a:cubicBezTo>
                <a:cubicBezTo>
                  <a:pt x="12045" y="849"/>
                  <a:pt x="12025" y="835"/>
                  <a:pt x="12011" y="835"/>
                </a:cubicBezTo>
                <a:cubicBezTo>
                  <a:pt x="11997" y="835"/>
                  <a:pt x="11958" y="798"/>
                  <a:pt x="11924" y="754"/>
                </a:cubicBezTo>
                <a:cubicBezTo>
                  <a:pt x="11872" y="686"/>
                  <a:pt x="11845" y="675"/>
                  <a:pt x="11754" y="676"/>
                </a:cubicBezTo>
                <a:cubicBezTo>
                  <a:pt x="11695" y="677"/>
                  <a:pt x="11618" y="695"/>
                  <a:pt x="11583" y="717"/>
                </a:cubicBezTo>
                <a:cubicBezTo>
                  <a:pt x="11534" y="747"/>
                  <a:pt x="11505" y="748"/>
                  <a:pt x="11454" y="722"/>
                </a:cubicBezTo>
                <a:cubicBezTo>
                  <a:pt x="11417" y="703"/>
                  <a:pt x="11355" y="679"/>
                  <a:pt x="11317" y="669"/>
                </a:cubicBezTo>
                <a:cubicBezTo>
                  <a:pt x="11279" y="659"/>
                  <a:pt x="11224" y="629"/>
                  <a:pt x="11195" y="604"/>
                </a:cubicBezTo>
                <a:cubicBezTo>
                  <a:pt x="11144" y="559"/>
                  <a:pt x="10893" y="502"/>
                  <a:pt x="10765" y="505"/>
                </a:cubicBezTo>
                <a:cubicBezTo>
                  <a:pt x="10505" y="512"/>
                  <a:pt x="9856" y="568"/>
                  <a:pt x="9750" y="593"/>
                </a:cubicBezTo>
                <a:cubicBezTo>
                  <a:pt x="9678" y="610"/>
                  <a:pt x="9501" y="640"/>
                  <a:pt x="9356" y="657"/>
                </a:cubicBezTo>
                <a:cubicBezTo>
                  <a:pt x="9212" y="674"/>
                  <a:pt x="9078" y="701"/>
                  <a:pt x="9059" y="717"/>
                </a:cubicBezTo>
                <a:cubicBezTo>
                  <a:pt x="9040" y="732"/>
                  <a:pt x="8972" y="750"/>
                  <a:pt x="8910" y="757"/>
                </a:cubicBezTo>
                <a:cubicBezTo>
                  <a:pt x="8847" y="764"/>
                  <a:pt x="8729" y="783"/>
                  <a:pt x="8647" y="799"/>
                </a:cubicBezTo>
                <a:cubicBezTo>
                  <a:pt x="8565" y="816"/>
                  <a:pt x="8240" y="830"/>
                  <a:pt x="7924" y="831"/>
                </a:cubicBezTo>
                <a:cubicBezTo>
                  <a:pt x="7550" y="832"/>
                  <a:pt x="7338" y="845"/>
                  <a:pt x="7315" y="866"/>
                </a:cubicBezTo>
                <a:cubicBezTo>
                  <a:pt x="7295" y="884"/>
                  <a:pt x="7160" y="900"/>
                  <a:pt x="7003" y="903"/>
                </a:cubicBezTo>
                <a:cubicBezTo>
                  <a:pt x="6782" y="907"/>
                  <a:pt x="6721" y="900"/>
                  <a:pt x="6696" y="864"/>
                </a:cubicBezTo>
                <a:cubicBezTo>
                  <a:pt x="6670" y="828"/>
                  <a:pt x="6533" y="817"/>
                  <a:pt x="5875" y="798"/>
                </a:cubicBezTo>
                <a:cubicBezTo>
                  <a:pt x="5441" y="785"/>
                  <a:pt x="4971" y="760"/>
                  <a:pt x="4831" y="745"/>
                </a:cubicBezTo>
                <a:cubicBezTo>
                  <a:pt x="4692" y="729"/>
                  <a:pt x="4401" y="705"/>
                  <a:pt x="4184" y="688"/>
                </a:cubicBezTo>
                <a:cubicBezTo>
                  <a:pt x="3968" y="672"/>
                  <a:pt x="3749" y="643"/>
                  <a:pt x="3699" y="623"/>
                </a:cubicBezTo>
                <a:cubicBezTo>
                  <a:pt x="3640" y="600"/>
                  <a:pt x="3573" y="595"/>
                  <a:pt x="3507" y="611"/>
                </a:cubicBezTo>
                <a:cubicBezTo>
                  <a:pt x="3451" y="624"/>
                  <a:pt x="3362" y="633"/>
                  <a:pt x="3309" y="630"/>
                </a:cubicBezTo>
                <a:cubicBezTo>
                  <a:pt x="2301" y="585"/>
                  <a:pt x="1990" y="556"/>
                  <a:pt x="1637" y="474"/>
                </a:cubicBezTo>
                <a:cubicBezTo>
                  <a:pt x="1560" y="456"/>
                  <a:pt x="1418" y="439"/>
                  <a:pt x="1322" y="437"/>
                </a:cubicBezTo>
                <a:cubicBezTo>
                  <a:pt x="1161" y="433"/>
                  <a:pt x="1142" y="437"/>
                  <a:pt x="1090" y="504"/>
                </a:cubicBezTo>
                <a:cubicBezTo>
                  <a:pt x="1021" y="591"/>
                  <a:pt x="1020" y="627"/>
                  <a:pt x="1077" y="732"/>
                </a:cubicBezTo>
                <a:cubicBezTo>
                  <a:pt x="1113" y="799"/>
                  <a:pt x="1121" y="843"/>
                  <a:pt x="1121" y="988"/>
                </a:cubicBezTo>
                <a:cubicBezTo>
                  <a:pt x="1121" y="1149"/>
                  <a:pt x="1118" y="1160"/>
                  <a:pt x="1081" y="1160"/>
                </a:cubicBezTo>
                <a:cubicBezTo>
                  <a:pt x="994" y="1160"/>
                  <a:pt x="730" y="1073"/>
                  <a:pt x="703" y="1035"/>
                </a:cubicBezTo>
                <a:cubicBezTo>
                  <a:pt x="599" y="889"/>
                  <a:pt x="413" y="860"/>
                  <a:pt x="351" y="981"/>
                </a:cubicBezTo>
                <a:cubicBezTo>
                  <a:pt x="307" y="1067"/>
                  <a:pt x="301" y="1313"/>
                  <a:pt x="342" y="1370"/>
                </a:cubicBezTo>
                <a:cubicBezTo>
                  <a:pt x="356" y="1390"/>
                  <a:pt x="368" y="1438"/>
                  <a:pt x="368" y="1477"/>
                </a:cubicBezTo>
                <a:cubicBezTo>
                  <a:pt x="368" y="1516"/>
                  <a:pt x="376" y="1548"/>
                  <a:pt x="385" y="1548"/>
                </a:cubicBezTo>
                <a:cubicBezTo>
                  <a:pt x="395" y="1548"/>
                  <a:pt x="404" y="1599"/>
                  <a:pt x="404" y="1660"/>
                </a:cubicBezTo>
                <a:cubicBezTo>
                  <a:pt x="404" y="1722"/>
                  <a:pt x="416" y="1798"/>
                  <a:pt x="430" y="1829"/>
                </a:cubicBezTo>
                <a:cubicBezTo>
                  <a:pt x="445" y="1863"/>
                  <a:pt x="456" y="1953"/>
                  <a:pt x="456" y="2046"/>
                </a:cubicBezTo>
                <a:cubicBezTo>
                  <a:pt x="456" y="2133"/>
                  <a:pt x="464" y="2203"/>
                  <a:pt x="473" y="2203"/>
                </a:cubicBezTo>
                <a:cubicBezTo>
                  <a:pt x="484" y="2203"/>
                  <a:pt x="491" y="2340"/>
                  <a:pt x="491" y="2551"/>
                </a:cubicBezTo>
                <a:cubicBezTo>
                  <a:pt x="491" y="2875"/>
                  <a:pt x="487" y="2904"/>
                  <a:pt x="446" y="2995"/>
                </a:cubicBezTo>
                <a:cubicBezTo>
                  <a:pt x="404" y="3090"/>
                  <a:pt x="403" y="3106"/>
                  <a:pt x="403" y="3585"/>
                </a:cubicBezTo>
                <a:cubicBezTo>
                  <a:pt x="403" y="3880"/>
                  <a:pt x="396" y="4082"/>
                  <a:pt x="385" y="4093"/>
                </a:cubicBezTo>
                <a:cubicBezTo>
                  <a:pt x="376" y="4104"/>
                  <a:pt x="368" y="4182"/>
                  <a:pt x="368" y="4268"/>
                </a:cubicBezTo>
                <a:cubicBezTo>
                  <a:pt x="368" y="4354"/>
                  <a:pt x="359" y="4441"/>
                  <a:pt x="348" y="4460"/>
                </a:cubicBezTo>
                <a:cubicBezTo>
                  <a:pt x="329" y="4492"/>
                  <a:pt x="311" y="4623"/>
                  <a:pt x="287" y="4905"/>
                </a:cubicBezTo>
                <a:cubicBezTo>
                  <a:pt x="281" y="4975"/>
                  <a:pt x="270" y="5032"/>
                  <a:pt x="262" y="5032"/>
                </a:cubicBezTo>
                <a:cubicBezTo>
                  <a:pt x="254" y="5032"/>
                  <a:pt x="243" y="5076"/>
                  <a:pt x="236" y="5129"/>
                </a:cubicBezTo>
                <a:cubicBezTo>
                  <a:pt x="224" y="5226"/>
                  <a:pt x="192" y="5363"/>
                  <a:pt x="113" y="5643"/>
                </a:cubicBezTo>
                <a:cubicBezTo>
                  <a:pt x="74" y="5781"/>
                  <a:pt x="70" y="5827"/>
                  <a:pt x="70" y="6259"/>
                </a:cubicBezTo>
                <a:cubicBezTo>
                  <a:pt x="70" y="6538"/>
                  <a:pt x="78" y="6732"/>
                  <a:pt x="88" y="6743"/>
                </a:cubicBezTo>
                <a:cubicBezTo>
                  <a:pt x="111" y="6768"/>
                  <a:pt x="111" y="7414"/>
                  <a:pt x="88" y="7414"/>
                </a:cubicBezTo>
                <a:cubicBezTo>
                  <a:pt x="78" y="7414"/>
                  <a:pt x="70" y="7442"/>
                  <a:pt x="70" y="7476"/>
                </a:cubicBezTo>
                <a:cubicBezTo>
                  <a:pt x="70" y="7509"/>
                  <a:pt x="54" y="7591"/>
                  <a:pt x="35" y="7659"/>
                </a:cubicBezTo>
                <a:cubicBezTo>
                  <a:pt x="14" y="7734"/>
                  <a:pt x="4" y="7885"/>
                  <a:pt x="0" y="8043"/>
                </a:cubicBezTo>
                <a:lnTo>
                  <a:pt x="0" y="8224"/>
                </a:lnTo>
                <a:cubicBezTo>
                  <a:pt x="4" y="8380"/>
                  <a:pt x="14" y="8525"/>
                  <a:pt x="35" y="8590"/>
                </a:cubicBezTo>
                <a:cubicBezTo>
                  <a:pt x="54" y="8648"/>
                  <a:pt x="70" y="8723"/>
                  <a:pt x="70" y="8754"/>
                </a:cubicBezTo>
                <a:cubicBezTo>
                  <a:pt x="70" y="8785"/>
                  <a:pt x="78" y="8818"/>
                  <a:pt x="88" y="8828"/>
                </a:cubicBezTo>
                <a:cubicBezTo>
                  <a:pt x="98" y="8838"/>
                  <a:pt x="106" y="8980"/>
                  <a:pt x="106" y="9150"/>
                </a:cubicBezTo>
                <a:cubicBezTo>
                  <a:pt x="106" y="9361"/>
                  <a:pt x="113" y="9480"/>
                  <a:pt x="132" y="9539"/>
                </a:cubicBezTo>
                <a:cubicBezTo>
                  <a:pt x="146" y="9586"/>
                  <a:pt x="157" y="9657"/>
                  <a:pt x="157" y="9696"/>
                </a:cubicBezTo>
                <a:cubicBezTo>
                  <a:pt x="157" y="9735"/>
                  <a:pt x="164" y="9766"/>
                  <a:pt x="173" y="9766"/>
                </a:cubicBezTo>
                <a:cubicBezTo>
                  <a:pt x="182" y="9766"/>
                  <a:pt x="194" y="9811"/>
                  <a:pt x="200" y="9867"/>
                </a:cubicBezTo>
                <a:cubicBezTo>
                  <a:pt x="206" y="9922"/>
                  <a:pt x="232" y="10006"/>
                  <a:pt x="257" y="10051"/>
                </a:cubicBezTo>
                <a:cubicBezTo>
                  <a:pt x="282" y="10097"/>
                  <a:pt x="309" y="10172"/>
                  <a:pt x="319" y="10219"/>
                </a:cubicBezTo>
                <a:cubicBezTo>
                  <a:pt x="328" y="10265"/>
                  <a:pt x="343" y="10301"/>
                  <a:pt x="352" y="10301"/>
                </a:cubicBezTo>
                <a:cubicBezTo>
                  <a:pt x="361" y="10301"/>
                  <a:pt x="368" y="10320"/>
                  <a:pt x="369" y="10340"/>
                </a:cubicBezTo>
                <a:cubicBezTo>
                  <a:pt x="369" y="10395"/>
                  <a:pt x="464" y="10562"/>
                  <a:pt x="506" y="10585"/>
                </a:cubicBezTo>
                <a:cubicBezTo>
                  <a:pt x="527" y="10596"/>
                  <a:pt x="543" y="10623"/>
                  <a:pt x="543" y="10647"/>
                </a:cubicBezTo>
                <a:cubicBezTo>
                  <a:pt x="543" y="10670"/>
                  <a:pt x="551" y="10689"/>
                  <a:pt x="560" y="10689"/>
                </a:cubicBezTo>
                <a:cubicBezTo>
                  <a:pt x="571" y="10689"/>
                  <a:pt x="578" y="10804"/>
                  <a:pt x="578" y="10972"/>
                </a:cubicBezTo>
                <a:cubicBezTo>
                  <a:pt x="578" y="11141"/>
                  <a:pt x="585" y="11256"/>
                  <a:pt x="596" y="11256"/>
                </a:cubicBezTo>
                <a:cubicBezTo>
                  <a:pt x="605" y="11256"/>
                  <a:pt x="613" y="11278"/>
                  <a:pt x="613" y="11305"/>
                </a:cubicBezTo>
                <a:cubicBezTo>
                  <a:pt x="613" y="11353"/>
                  <a:pt x="681" y="11474"/>
                  <a:pt x="775" y="11594"/>
                </a:cubicBezTo>
                <a:lnTo>
                  <a:pt x="819" y="11652"/>
                </a:lnTo>
                <a:lnTo>
                  <a:pt x="786" y="11752"/>
                </a:lnTo>
                <a:cubicBezTo>
                  <a:pt x="748" y="11867"/>
                  <a:pt x="742" y="12088"/>
                  <a:pt x="775" y="12185"/>
                </a:cubicBezTo>
                <a:cubicBezTo>
                  <a:pt x="787" y="12221"/>
                  <a:pt x="814" y="12275"/>
                  <a:pt x="836" y="12305"/>
                </a:cubicBezTo>
                <a:cubicBezTo>
                  <a:pt x="934" y="12443"/>
                  <a:pt x="1033" y="12647"/>
                  <a:pt x="1033" y="12710"/>
                </a:cubicBezTo>
                <a:cubicBezTo>
                  <a:pt x="1033" y="12741"/>
                  <a:pt x="1045" y="12775"/>
                  <a:pt x="1059" y="12784"/>
                </a:cubicBezTo>
                <a:cubicBezTo>
                  <a:pt x="1074" y="12793"/>
                  <a:pt x="1085" y="12828"/>
                  <a:pt x="1085" y="12861"/>
                </a:cubicBezTo>
                <a:cubicBezTo>
                  <a:pt x="1085" y="12895"/>
                  <a:pt x="1093" y="12923"/>
                  <a:pt x="1103" y="12923"/>
                </a:cubicBezTo>
                <a:cubicBezTo>
                  <a:pt x="1113" y="12923"/>
                  <a:pt x="1121" y="12943"/>
                  <a:pt x="1121" y="12969"/>
                </a:cubicBezTo>
                <a:cubicBezTo>
                  <a:pt x="1121" y="12995"/>
                  <a:pt x="1132" y="13036"/>
                  <a:pt x="1146" y="13060"/>
                </a:cubicBezTo>
                <a:cubicBezTo>
                  <a:pt x="1165" y="13092"/>
                  <a:pt x="1173" y="13170"/>
                  <a:pt x="1173" y="13323"/>
                </a:cubicBezTo>
                <a:cubicBezTo>
                  <a:pt x="1173" y="13505"/>
                  <a:pt x="1180" y="13556"/>
                  <a:pt x="1217" y="13648"/>
                </a:cubicBezTo>
                <a:cubicBezTo>
                  <a:pt x="1241" y="13709"/>
                  <a:pt x="1260" y="13769"/>
                  <a:pt x="1260" y="13782"/>
                </a:cubicBezTo>
                <a:cubicBezTo>
                  <a:pt x="1260" y="13854"/>
                  <a:pt x="1414" y="14003"/>
                  <a:pt x="1555" y="14069"/>
                </a:cubicBezTo>
                <a:cubicBezTo>
                  <a:pt x="1639" y="14109"/>
                  <a:pt x="1747" y="14164"/>
                  <a:pt x="1795" y="14191"/>
                </a:cubicBezTo>
                <a:cubicBezTo>
                  <a:pt x="1898" y="14249"/>
                  <a:pt x="2130" y="14503"/>
                  <a:pt x="2241" y="14680"/>
                </a:cubicBezTo>
                <a:cubicBezTo>
                  <a:pt x="2285" y="14749"/>
                  <a:pt x="2331" y="14814"/>
                  <a:pt x="2346" y="14825"/>
                </a:cubicBezTo>
                <a:cubicBezTo>
                  <a:pt x="2419" y="14877"/>
                  <a:pt x="2574" y="15056"/>
                  <a:pt x="2574" y="15089"/>
                </a:cubicBezTo>
                <a:cubicBezTo>
                  <a:pt x="2574" y="15109"/>
                  <a:pt x="2580" y="15126"/>
                  <a:pt x="2588" y="15126"/>
                </a:cubicBezTo>
                <a:cubicBezTo>
                  <a:pt x="2614" y="15126"/>
                  <a:pt x="2731" y="15535"/>
                  <a:pt x="2731" y="15624"/>
                </a:cubicBezTo>
                <a:cubicBezTo>
                  <a:pt x="2731" y="15829"/>
                  <a:pt x="2860" y="15917"/>
                  <a:pt x="3116" y="15888"/>
                </a:cubicBezTo>
                <a:cubicBezTo>
                  <a:pt x="3208" y="15877"/>
                  <a:pt x="3346" y="15860"/>
                  <a:pt x="3425" y="15851"/>
                </a:cubicBezTo>
                <a:cubicBezTo>
                  <a:pt x="3542" y="15837"/>
                  <a:pt x="3586" y="15845"/>
                  <a:pt x="3662" y="15893"/>
                </a:cubicBezTo>
                <a:cubicBezTo>
                  <a:pt x="3799" y="15980"/>
                  <a:pt x="3953" y="16105"/>
                  <a:pt x="3965" y="16136"/>
                </a:cubicBezTo>
                <a:cubicBezTo>
                  <a:pt x="3970" y="16151"/>
                  <a:pt x="3997" y="16172"/>
                  <a:pt x="4025" y="16182"/>
                </a:cubicBezTo>
                <a:cubicBezTo>
                  <a:pt x="4052" y="16192"/>
                  <a:pt x="4106" y="16240"/>
                  <a:pt x="4143" y="16288"/>
                </a:cubicBezTo>
                <a:cubicBezTo>
                  <a:pt x="4180" y="16335"/>
                  <a:pt x="4220" y="16375"/>
                  <a:pt x="4232" y="16376"/>
                </a:cubicBezTo>
                <a:cubicBezTo>
                  <a:pt x="4244" y="16376"/>
                  <a:pt x="4298" y="16426"/>
                  <a:pt x="4354" y="16487"/>
                </a:cubicBezTo>
                <a:cubicBezTo>
                  <a:pt x="4456" y="16599"/>
                  <a:pt x="4625" y="16755"/>
                  <a:pt x="4831" y="16927"/>
                </a:cubicBezTo>
                <a:cubicBezTo>
                  <a:pt x="4965" y="17038"/>
                  <a:pt x="5172" y="17108"/>
                  <a:pt x="5357" y="17103"/>
                </a:cubicBezTo>
                <a:cubicBezTo>
                  <a:pt x="5676" y="17094"/>
                  <a:pt x="6202" y="17034"/>
                  <a:pt x="6219" y="17004"/>
                </a:cubicBezTo>
                <a:cubicBezTo>
                  <a:pt x="6230" y="16986"/>
                  <a:pt x="6254" y="16971"/>
                  <a:pt x="6274" y="16971"/>
                </a:cubicBezTo>
                <a:cubicBezTo>
                  <a:pt x="6311" y="16970"/>
                  <a:pt x="6399" y="16900"/>
                  <a:pt x="6535" y="16758"/>
                </a:cubicBezTo>
                <a:cubicBezTo>
                  <a:pt x="6604" y="16685"/>
                  <a:pt x="6633" y="16674"/>
                  <a:pt x="6824" y="16659"/>
                </a:cubicBezTo>
                <a:cubicBezTo>
                  <a:pt x="7026" y="16643"/>
                  <a:pt x="7038" y="16645"/>
                  <a:pt x="7067" y="16707"/>
                </a:cubicBezTo>
                <a:cubicBezTo>
                  <a:pt x="7142" y="16862"/>
                  <a:pt x="7228" y="16996"/>
                  <a:pt x="7325" y="17106"/>
                </a:cubicBezTo>
                <a:cubicBezTo>
                  <a:pt x="7383" y="17172"/>
                  <a:pt x="7450" y="17261"/>
                  <a:pt x="7474" y="17304"/>
                </a:cubicBezTo>
                <a:cubicBezTo>
                  <a:pt x="7499" y="17346"/>
                  <a:pt x="7564" y="17430"/>
                  <a:pt x="7620" y="17490"/>
                </a:cubicBezTo>
                <a:cubicBezTo>
                  <a:pt x="7686" y="17561"/>
                  <a:pt x="7730" y="17631"/>
                  <a:pt x="7743" y="17687"/>
                </a:cubicBezTo>
                <a:cubicBezTo>
                  <a:pt x="7753" y="17736"/>
                  <a:pt x="7768" y="17775"/>
                  <a:pt x="7776" y="17775"/>
                </a:cubicBezTo>
                <a:cubicBezTo>
                  <a:pt x="7783" y="17775"/>
                  <a:pt x="7789" y="17797"/>
                  <a:pt x="7789" y="17821"/>
                </a:cubicBezTo>
                <a:cubicBezTo>
                  <a:pt x="7789" y="17846"/>
                  <a:pt x="7797" y="17865"/>
                  <a:pt x="7807" y="17865"/>
                </a:cubicBezTo>
                <a:cubicBezTo>
                  <a:pt x="7816" y="17865"/>
                  <a:pt x="7830" y="17919"/>
                  <a:pt x="7836" y="17985"/>
                </a:cubicBezTo>
                <a:cubicBezTo>
                  <a:pt x="7842" y="18051"/>
                  <a:pt x="7853" y="18112"/>
                  <a:pt x="7862" y="18120"/>
                </a:cubicBezTo>
                <a:cubicBezTo>
                  <a:pt x="7870" y="18129"/>
                  <a:pt x="7877" y="18163"/>
                  <a:pt x="7877" y="18194"/>
                </a:cubicBezTo>
                <a:cubicBezTo>
                  <a:pt x="7877" y="18226"/>
                  <a:pt x="7885" y="18253"/>
                  <a:pt x="7895" y="18253"/>
                </a:cubicBezTo>
                <a:cubicBezTo>
                  <a:pt x="7905" y="18253"/>
                  <a:pt x="7913" y="18279"/>
                  <a:pt x="7913" y="18311"/>
                </a:cubicBezTo>
                <a:cubicBezTo>
                  <a:pt x="7913" y="18343"/>
                  <a:pt x="7922" y="18379"/>
                  <a:pt x="7934" y="18392"/>
                </a:cubicBezTo>
                <a:cubicBezTo>
                  <a:pt x="7946" y="18405"/>
                  <a:pt x="7979" y="18469"/>
                  <a:pt x="8007" y="18534"/>
                </a:cubicBezTo>
                <a:cubicBezTo>
                  <a:pt x="8086" y="18719"/>
                  <a:pt x="8157" y="18822"/>
                  <a:pt x="8262" y="18900"/>
                </a:cubicBezTo>
                <a:cubicBezTo>
                  <a:pt x="8315" y="18940"/>
                  <a:pt x="8389" y="18999"/>
                  <a:pt x="8426" y="19032"/>
                </a:cubicBezTo>
                <a:cubicBezTo>
                  <a:pt x="8475" y="19076"/>
                  <a:pt x="8530" y="19095"/>
                  <a:pt x="8619" y="19098"/>
                </a:cubicBezTo>
                <a:cubicBezTo>
                  <a:pt x="8729" y="19101"/>
                  <a:pt x="8752" y="19091"/>
                  <a:pt x="8814" y="19017"/>
                </a:cubicBezTo>
                <a:cubicBezTo>
                  <a:pt x="8905" y="18908"/>
                  <a:pt x="8952" y="18805"/>
                  <a:pt x="8984" y="18640"/>
                </a:cubicBezTo>
                <a:cubicBezTo>
                  <a:pt x="9027" y="18427"/>
                  <a:pt x="9074" y="18386"/>
                  <a:pt x="9279" y="18386"/>
                </a:cubicBezTo>
                <a:lnTo>
                  <a:pt x="9452" y="18386"/>
                </a:lnTo>
                <a:lnTo>
                  <a:pt x="9548" y="18564"/>
                </a:lnTo>
                <a:cubicBezTo>
                  <a:pt x="9601" y="18662"/>
                  <a:pt x="9645" y="18752"/>
                  <a:pt x="9645" y="18763"/>
                </a:cubicBezTo>
                <a:cubicBezTo>
                  <a:pt x="9645" y="18774"/>
                  <a:pt x="9669" y="18829"/>
                  <a:pt x="9699" y="18883"/>
                </a:cubicBezTo>
                <a:cubicBezTo>
                  <a:pt x="9729" y="18937"/>
                  <a:pt x="9768" y="19035"/>
                  <a:pt x="9788" y="19099"/>
                </a:cubicBezTo>
                <a:cubicBezTo>
                  <a:pt x="9808" y="19164"/>
                  <a:pt x="9835" y="19235"/>
                  <a:pt x="9848" y="19258"/>
                </a:cubicBezTo>
                <a:cubicBezTo>
                  <a:pt x="9862" y="19280"/>
                  <a:pt x="9872" y="19308"/>
                  <a:pt x="9872" y="19319"/>
                </a:cubicBezTo>
                <a:cubicBezTo>
                  <a:pt x="9872" y="19342"/>
                  <a:pt x="10117" y="19766"/>
                  <a:pt x="10195" y="19879"/>
                </a:cubicBezTo>
                <a:cubicBezTo>
                  <a:pt x="10249" y="19957"/>
                  <a:pt x="10328" y="20192"/>
                  <a:pt x="10328" y="20274"/>
                </a:cubicBezTo>
                <a:cubicBezTo>
                  <a:pt x="10328" y="20306"/>
                  <a:pt x="10336" y="20341"/>
                  <a:pt x="10345" y="20351"/>
                </a:cubicBezTo>
                <a:cubicBezTo>
                  <a:pt x="10355" y="20361"/>
                  <a:pt x="10363" y="20420"/>
                  <a:pt x="10363" y="20481"/>
                </a:cubicBezTo>
                <a:cubicBezTo>
                  <a:pt x="10363" y="20543"/>
                  <a:pt x="10370" y="20605"/>
                  <a:pt x="10378" y="20621"/>
                </a:cubicBezTo>
                <a:cubicBezTo>
                  <a:pt x="10387" y="20636"/>
                  <a:pt x="10402" y="20699"/>
                  <a:pt x="10414" y="20760"/>
                </a:cubicBezTo>
                <a:cubicBezTo>
                  <a:pt x="10439" y="20895"/>
                  <a:pt x="10513" y="21006"/>
                  <a:pt x="10704" y="21203"/>
                </a:cubicBezTo>
                <a:cubicBezTo>
                  <a:pt x="10826" y="21330"/>
                  <a:pt x="10945" y="21424"/>
                  <a:pt x="11017" y="21452"/>
                </a:cubicBezTo>
                <a:cubicBezTo>
                  <a:pt x="11046" y="21462"/>
                  <a:pt x="11089" y="21496"/>
                  <a:pt x="11114" y="21526"/>
                </a:cubicBezTo>
                <a:cubicBezTo>
                  <a:pt x="11138" y="21555"/>
                  <a:pt x="11174" y="21585"/>
                  <a:pt x="11193" y="21591"/>
                </a:cubicBezTo>
                <a:cubicBezTo>
                  <a:pt x="11221" y="21600"/>
                  <a:pt x="11318" y="21599"/>
                  <a:pt x="11434" y="21589"/>
                </a:cubicBezTo>
                <a:cubicBezTo>
                  <a:pt x="11450" y="21587"/>
                  <a:pt x="11477" y="21554"/>
                  <a:pt x="11493" y="21513"/>
                </a:cubicBezTo>
                <a:cubicBezTo>
                  <a:pt x="11518" y="21448"/>
                  <a:pt x="11518" y="21421"/>
                  <a:pt x="11498" y="21304"/>
                </a:cubicBezTo>
                <a:cubicBezTo>
                  <a:pt x="11485" y="21230"/>
                  <a:pt x="11469" y="21170"/>
                  <a:pt x="11462" y="21170"/>
                </a:cubicBezTo>
                <a:cubicBezTo>
                  <a:pt x="11454" y="21170"/>
                  <a:pt x="11448" y="21116"/>
                  <a:pt x="11448" y="21052"/>
                </a:cubicBezTo>
                <a:cubicBezTo>
                  <a:pt x="11448" y="20987"/>
                  <a:pt x="11440" y="20926"/>
                  <a:pt x="11431" y="20916"/>
                </a:cubicBezTo>
                <a:cubicBezTo>
                  <a:pt x="11421" y="20906"/>
                  <a:pt x="11413" y="20772"/>
                  <a:pt x="11413" y="20617"/>
                </a:cubicBezTo>
                <a:cubicBezTo>
                  <a:pt x="11413" y="20449"/>
                  <a:pt x="11420" y="20337"/>
                  <a:pt x="11431" y="20337"/>
                </a:cubicBezTo>
                <a:cubicBezTo>
                  <a:pt x="11440" y="20337"/>
                  <a:pt x="11448" y="20321"/>
                  <a:pt x="11448" y="20302"/>
                </a:cubicBezTo>
                <a:cubicBezTo>
                  <a:pt x="11448" y="20283"/>
                  <a:pt x="11468" y="20224"/>
                  <a:pt x="11492" y="20170"/>
                </a:cubicBezTo>
                <a:cubicBezTo>
                  <a:pt x="11516" y="20116"/>
                  <a:pt x="11535" y="20061"/>
                  <a:pt x="11535" y="20047"/>
                </a:cubicBezTo>
                <a:cubicBezTo>
                  <a:pt x="11535" y="19998"/>
                  <a:pt x="11741" y="19652"/>
                  <a:pt x="11770" y="19652"/>
                </a:cubicBezTo>
                <a:cubicBezTo>
                  <a:pt x="11825" y="19652"/>
                  <a:pt x="11904" y="19493"/>
                  <a:pt x="11914" y="19365"/>
                </a:cubicBezTo>
                <a:lnTo>
                  <a:pt x="11925" y="19246"/>
                </a:lnTo>
                <a:lnTo>
                  <a:pt x="12021" y="19240"/>
                </a:lnTo>
                <a:cubicBezTo>
                  <a:pt x="12095" y="19237"/>
                  <a:pt x="12131" y="19218"/>
                  <a:pt x="12175" y="19161"/>
                </a:cubicBezTo>
                <a:cubicBezTo>
                  <a:pt x="12207" y="19120"/>
                  <a:pt x="12245" y="19085"/>
                  <a:pt x="12260" y="19085"/>
                </a:cubicBezTo>
                <a:cubicBezTo>
                  <a:pt x="12275" y="19085"/>
                  <a:pt x="12288" y="19076"/>
                  <a:pt x="12288" y="19062"/>
                </a:cubicBezTo>
                <a:cubicBezTo>
                  <a:pt x="12288" y="19049"/>
                  <a:pt x="12318" y="19009"/>
                  <a:pt x="12355" y="18974"/>
                </a:cubicBezTo>
                <a:cubicBezTo>
                  <a:pt x="12391" y="18940"/>
                  <a:pt x="12439" y="18884"/>
                  <a:pt x="12463" y="18849"/>
                </a:cubicBezTo>
                <a:cubicBezTo>
                  <a:pt x="12487" y="18815"/>
                  <a:pt x="12533" y="18750"/>
                  <a:pt x="12564" y="18705"/>
                </a:cubicBezTo>
                <a:cubicBezTo>
                  <a:pt x="12595" y="18660"/>
                  <a:pt x="12621" y="18609"/>
                  <a:pt x="12621" y="18591"/>
                </a:cubicBezTo>
                <a:cubicBezTo>
                  <a:pt x="12621" y="18572"/>
                  <a:pt x="12632" y="18549"/>
                  <a:pt x="12647" y="18539"/>
                </a:cubicBezTo>
                <a:cubicBezTo>
                  <a:pt x="12661" y="18530"/>
                  <a:pt x="12674" y="18489"/>
                  <a:pt x="12674" y="18448"/>
                </a:cubicBezTo>
                <a:cubicBezTo>
                  <a:pt x="12674" y="18360"/>
                  <a:pt x="12705" y="18326"/>
                  <a:pt x="12815" y="18302"/>
                </a:cubicBezTo>
                <a:cubicBezTo>
                  <a:pt x="12860" y="18292"/>
                  <a:pt x="12962" y="18227"/>
                  <a:pt x="13040" y="18159"/>
                </a:cubicBezTo>
                <a:lnTo>
                  <a:pt x="13183" y="18036"/>
                </a:lnTo>
                <a:lnTo>
                  <a:pt x="13532" y="18031"/>
                </a:lnTo>
                <a:cubicBezTo>
                  <a:pt x="13772" y="18027"/>
                  <a:pt x="13889" y="18014"/>
                  <a:pt x="13903" y="17990"/>
                </a:cubicBezTo>
                <a:cubicBezTo>
                  <a:pt x="13951" y="17908"/>
                  <a:pt x="14109" y="17993"/>
                  <a:pt x="14183" y="18143"/>
                </a:cubicBezTo>
                <a:cubicBezTo>
                  <a:pt x="14260" y="18300"/>
                  <a:pt x="14287" y="18335"/>
                  <a:pt x="14365" y="18372"/>
                </a:cubicBezTo>
                <a:cubicBezTo>
                  <a:pt x="14438" y="18407"/>
                  <a:pt x="14464" y="18404"/>
                  <a:pt x="14598" y="18348"/>
                </a:cubicBezTo>
                <a:cubicBezTo>
                  <a:pt x="14680" y="18313"/>
                  <a:pt x="14779" y="18277"/>
                  <a:pt x="14817" y="18267"/>
                </a:cubicBezTo>
                <a:cubicBezTo>
                  <a:pt x="14856" y="18256"/>
                  <a:pt x="14906" y="18226"/>
                  <a:pt x="14930" y="18200"/>
                </a:cubicBezTo>
                <a:cubicBezTo>
                  <a:pt x="14957" y="18171"/>
                  <a:pt x="15005" y="18155"/>
                  <a:pt x="15055" y="18159"/>
                </a:cubicBezTo>
                <a:cubicBezTo>
                  <a:pt x="15117" y="18164"/>
                  <a:pt x="15142" y="18151"/>
                  <a:pt x="15167" y="18103"/>
                </a:cubicBezTo>
                <a:cubicBezTo>
                  <a:pt x="15195" y="18051"/>
                  <a:pt x="15197" y="18031"/>
                  <a:pt x="15180" y="17983"/>
                </a:cubicBezTo>
                <a:cubicBezTo>
                  <a:pt x="15149" y="17899"/>
                  <a:pt x="15154" y="17632"/>
                  <a:pt x="15189" y="17506"/>
                </a:cubicBezTo>
                <a:cubicBezTo>
                  <a:pt x="15219" y="17398"/>
                  <a:pt x="15223" y="17397"/>
                  <a:pt x="15382" y="17346"/>
                </a:cubicBezTo>
                <a:cubicBezTo>
                  <a:pt x="15528" y="17299"/>
                  <a:pt x="15550" y="17282"/>
                  <a:pt x="15611" y="17179"/>
                </a:cubicBezTo>
                <a:lnTo>
                  <a:pt x="15678" y="17064"/>
                </a:lnTo>
                <a:lnTo>
                  <a:pt x="15881" y="17043"/>
                </a:lnTo>
                <a:cubicBezTo>
                  <a:pt x="16083" y="17022"/>
                  <a:pt x="16084" y="17023"/>
                  <a:pt x="16139" y="17101"/>
                </a:cubicBezTo>
                <a:cubicBezTo>
                  <a:pt x="16169" y="17144"/>
                  <a:pt x="16199" y="17180"/>
                  <a:pt x="16206" y="17180"/>
                </a:cubicBezTo>
                <a:cubicBezTo>
                  <a:pt x="16213" y="17180"/>
                  <a:pt x="16254" y="17234"/>
                  <a:pt x="16297" y="17300"/>
                </a:cubicBezTo>
                <a:cubicBezTo>
                  <a:pt x="16481" y="17583"/>
                  <a:pt x="16626" y="17659"/>
                  <a:pt x="16752" y="17538"/>
                </a:cubicBezTo>
                <a:cubicBezTo>
                  <a:pt x="17057" y="17243"/>
                  <a:pt x="17163" y="17232"/>
                  <a:pt x="17291" y="17476"/>
                </a:cubicBezTo>
                <a:cubicBezTo>
                  <a:pt x="17335" y="17561"/>
                  <a:pt x="17340" y="17572"/>
                  <a:pt x="17400" y="17712"/>
                </a:cubicBezTo>
                <a:cubicBezTo>
                  <a:pt x="17442" y="17808"/>
                  <a:pt x="17604" y="18013"/>
                  <a:pt x="17639" y="18013"/>
                </a:cubicBezTo>
                <a:cubicBezTo>
                  <a:pt x="17648" y="18013"/>
                  <a:pt x="17673" y="18049"/>
                  <a:pt x="17694" y="18091"/>
                </a:cubicBezTo>
                <a:cubicBezTo>
                  <a:pt x="17732" y="18163"/>
                  <a:pt x="17733" y="18187"/>
                  <a:pt x="17729" y="18613"/>
                </a:cubicBezTo>
                <a:cubicBezTo>
                  <a:pt x="17724" y="19009"/>
                  <a:pt x="17728" y="19066"/>
                  <a:pt x="17755" y="19099"/>
                </a:cubicBezTo>
                <a:cubicBezTo>
                  <a:pt x="17771" y="19120"/>
                  <a:pt x="17785" y="19158"/>
                  <a:pt x="17785" y="19184"/>
                </a:cubicBezTo>
                <a:cubicBezTo>
                  <a:pt x="17785" y="19210"/>
                  <a:pt x="17793" y="19239"/>
                  <a:pt x="17802" y="19249"/>
                </a:cubicBezTo>
                <a:cubicBezTo>
                  <a:pt x="17812" y="19259"/>
                  <a:pt x="17820" y="19319"/>
                  <a:pt x="17820" y="19383"/>
                </a:cubicBezTo>
                <a:cubicBezTo>
                  <a:pt x="17820" y="19446"/>
                  <a:pt x="17831" y="19518"/>
                  <a:pt x="17846" y="19543"/>
                </a:cubicBezTo>
                <a:cubicBezTo>
                  <a:pt x="17860" y="19568"/>
                  <a:pt x="17872" y="19603"/>
                  <a:pt x="17872" y="19621"/>
                </a:cubicBezTo>
                <a:cubicBezTo>
                  <a:pt x="17872" y="19638"/>
                  <a:pt x="17880" y="19652"/>
                  <a:pt x="17889" y="19652"/>
                </a:cubicBezTo>
                <a:cubicBezTo>
                  <a:pt x="17899" y="19652"/>
                  <a:pt x="17907" y="19670"/>
                  <a:pt x="17907" y="19693"/>
                </a:cubicBezTo>
                <a:cubicBezTo>
                  <a:pt x="17907" y="19737"/>
                  <a:pt x="18077" y="19950"/>
                  <a:pt x="18112" y="19950"/>
                </a:cubicBezTo>
                <a:cubicBezTo>
                  <a:pt x="18143" y="19950"/>
                  <a:pt x="18170" y="20050"/>
                  <a:pt x="18170" y="20166"/>
                </a:cubicBezTo>
                <a:cubicBezTo>
                  <a:pt x="18170" y="20305"/>
                  <a:pt x="18261" y="20592"/>
                  <a:pt x="18373" y="20802"/>
                </a:cubicBezTo>
                <a:cubicBezTo>
                  <a:pt x="18393" y="20840"/>
                  <a:pt x="18417" y="20872"/>
                  <a:pt x="18426" y="20872"/>
                </a:cubicBezTo>
                <a:cubicBezTo>
                  <a:pt x="18443" y="20872"/>
                  <a:pt x="18545" y="21054"/>
                  <a:pt x="18599" y="21180"/>
                </a:cubicBezTo>
                <a:cubicBezTo>
                  <a:pt x="18661" y="21328"/>
                  <a:pt x="18734" y="21368"/>
                  <a:pt x="19032" y="21427"/>
                </a:cubicBezTo>
                <a:cubicBezTo>
                  <a:pt x="19092" y="21439"/>
                  <a:pt x="19128" y="21430"/>
                  <a:pt x="19159" y="21395"/>
                </a:cubicBezTo>
                <a:cubicBezTo>
                  <a:pt x="19199" y="21350"/>
                  <a:pt x="19202" y="21331"/>
                  <a:pt x="19202" y="21101"/>
                </a:cubicBezTo>
                <a:cubicBezTo>
                  <a:pt x="19202" y="20930"/>
                  <a:pt x="19211" y="20837"/>
                  <a:pt x="19228" y="20797"/>
                </a:cubicBezTo>
                <a:cubicBezTo>
                  <a:pt x="19242" y="20765"/>
                  <a:pt x="19254" y="20682"/>
                  <a:pt x="19254" y="20614"/>
                </a:cubicBezTo>
                <a:cubicBezTo>
                  <a:pt x="19255" y="20545"/>
                  <a:pt x="19262" y="20481"/>
                  <a:pt x="19272" y="20471"/>
                </a:cubicBezTo>
                <a:cubicBezTo>
                  <a:pt x="19281" y="20461"/>
                  <a:pt x="19289" y="20407"/>
                  <a:pt x="19289" y="20353"/>
                </a:cubicBezTo>
                <a:cubicBezTo>
                  <a:pt x="19289" y="20299"/>
                  <a:pt x="19302" y="20238"/>
                  <a:pt x="19316" y="20217"/>
                </a:cubicBezTo>
                <a:cubicBezTo>
                  <a:pt x="19334" y="20193"/>
                  <a:pt x="19342" y="20126"/>
                  <a:pt x="19342" y="20024"/>
                </a:cubicBezTo>
                <a:cubicBezTo>
                  <a:pt x="19342" y="19921"/>
                  <a:pt x="19334" y="19854"/>
                  <a:pt x="19316" y="19830"/>
                </a:cubicBezTo>
                <a:cubicBezTo>
                  <a:pt x="19302" y="19810"/>
                  <a:pt x="19290" y="19772"/>
                  <a:pt x="19289" y="19746"/>
                </a:cubicBezTo>
                <a:cubicBezTo>
                  <a:pt x="19289" y="19687"/>
                  <a:pt x="19252" y="19505"/>
                  <a:pt x="19228" y="19443"/>
                </a:cubicBezTo>
                <a:cubicBezTo>
                  <a:pt x="19196" y="19358"/>
                  <a:pt x="19167" y="19257"/>
                  <a:pt x="19167" y="19226"/>
                </a:cubicBezTo>
                <a:cubicBezTo>
                  <a:pt x="19167" y="19196"/>
                  <a:pt x="19120" y="19013"/>
                  <a:pt x="19035" y="18716"/>
                </a:cubicBezTo>
                <a:cubicBezTo>
                  <a:pt x="19011" y="18635"/>
                  <a:pt x="18992" y="18532"/>
                  <a:pt x="18992" y="18487"/>
                </a:cubicBezTo>
                <a:cubicBezTo>
                  <a:pt x="18992" y="18442"/>
                  <a:pt x="18984" y="18396"/>
                  <a:pt x="18975" y="18386"/>
                </a:cubicBezTo>
                <a:cubicBezTo>
                  <a:pt x="18965" y="18376"/>
                  <a:pt x="18957" y="18345"/>
                  <a:pt x="18957" y="18318"/>
                </a:cubicBezTo>
                <a:cubicBezTo>
                  <a:pt x="18957" y="18290"/>
                  <a:pt x="18922" y="18190"/>
                  <a:pt x="18878" y="18096"/>
                </a:cubicBezTo>
                <a:cubicBezTo>
                  <a:pt x="18835" y="18002"/>
                  <a:pt x="18800" y="17912"/>
                  <a:pt x="18800" y="17895"/>
                </a:cubicBezTo>
                <a:cubicBezTo>
                  <a:pt x="18800" y="17878"/>
                  <a:pt x="18789" y="17865"/>
                  <a:pt x="18776" y="17865"/>
                </a:cubicBezTo>
                <a:cubicBezTo>
                  <a:pt x="18763" y="17865"/>
                  <a:pt x="18742" y="17810"/>
                  <a:pt x="18729" y="17744"/>
                </a:cubicBezTo>
                <a:cubicBezTo>
                  <a:pt x="18716" y="17677"/>
                  <a:pt x="18697" y="17614"/>
                  <a:pt x="18687" y="17603"/>
                </a:cubicBezTo>
                <a:cubicBezTo>
                  <a:pt x="18676" y="17591"/>
                  <a:pt x="18657" y="17543"/>
                  <a:pt x="18644" y="17494"/>
                </a:cubicBezTo>
                <a:cubicBezTo>
                  <a:pt x="18631" y="17445"/>
                  <a:pt x="18614" y="17383"/>
                  <a:pt x="18605" y="17358"/>
                </a:cubicBezTo>
                <a:cubicBezTo>
                  <a:pt x="18596" y="17334"/>
                  <a:pt x="18584" y="17290"/>
                  <a:pt x="18578" y="17261"/>
                </a:cubicBezTo>
                <a:cubicBezTo>
                  <a:pt x="18572" y="17233"/>
                  <a:pt x="18561" y="17210"/>
                  <a:pt x="18552" y="17210"/>
                </a:cubicBezTo>
                <a:cubicBezTo>
                  <a:pt x="18544" y="17210"/>
                  <a:pt x="18536" y="17172"/>
                  <a:pt x="18536" y="17124"/>
                </a:cubicBezTo>
                <a:cubicBezTo>
                  <a:pt x="18536" y="17076"/>
                  <a:pt x="18528" y="17030"/>
                  <a:pt x="18516" y="17024"/>
                </a:cubicBezTo>
                <a:cubicBezTo>
                  <a:pt x="18503" y="17016"/>
                  <a:pt x="18489" y="16925"/>
                  <a:pt x="18482" y="16791"/>
                </a:cubicBezTo>
                <a:cubicBezTo>
                  <a:pt x="18459" y="16369"/>
                  <a:pt x="18445" y="16243"/>
                  <a:pt x="18416" y="16187"/>
                </a:cubicBezTo>
                <a:cubicBezTo>
                  <a:pt x="18372" y="16101"/>
                  <a:pt x="18380" y="15611"/>
                  <a:pt x="18428" y="15478"/>
                </a:cubicBezTo>
                <a:cubicBezTo>
                  <a:pt x="18447" y="15423"/>
                  <a:pt x="18473" y="15322"/>
                  <a:pt x="18484" y="15252"/>
                </a:cubicBezTo>
                <a:cubicBezTo>
                  <a:pt x="18495" y="15183"/>
                  <a:pt x="18511" y="15126"/>
                  <a:pt x="18520" y="15126"/>
                </a:cubicBezTo>
                <a:cubicBezTo>
                  <a:pt x="18529" y="15126"/>
                  <a:pt x="18536" y="15081"/>
                  <a:pt x="18536" y="15025"/>
                </a:cubicBezTo>
                <a:cubicBezTo>
                  <a:pt x="18536" y="14910"/>
                  <a:pt x="18581" y="14708"/>
                  <a:pt x="18607" y="14708"/>
                </a:cubicBezTo>
                <a:cubicBezTo>
                  <a:pt x="18616" y="14708"/>
                  <a:pt x="18625" y="14682"/>
                  <a:pt x="18625" y="14648"/>
                </a:cubicBezTo>
                <a:cubicBezTo>
                  <a:pt x="18625" y="14615"/>
                  <a:pt x="18638" y="14578"/>
                  <a:pt x="18655" y="14567"/>
                </a:cubicBezTo>
                <a:cubicBezTo>
                  <a:pt x="18680" y="14551"/>
                  <a:pt x="18957" y="14095"/>
                  <a:pt x="18957" y="14069"/>
                </a:cubicBezTo>
                <a:cubicBezTo>
                  <a:pt x="18957" y="14064"/>
                  <a:pt x="18984" y="13977"/>
                  <a:pt x="19018" y="13876"/>
                </a:cubicBezTo>
                <a:cubicBezTo>
                  <a:pt x="19060" y="13750"/>
                  <a:pt x="19079" y="13653"/>
                  <a:pt x="19079" y="13571"/>
                </a:cubicBezTo>
                <a:cubicBezTo>
                  <a:pt x="19079" y="13445"/>
                  <a:pt x="19131" y="13161"/>
                  <a:pt x="19154" y="13161"/>
                </a:cubicBezTo>
                <a:cubicBezTo>
                  <a:pt x="19161" y="13161"/>
                  <a:pt x="19167" y="13107"/>
                  <a:pt x="19167" y="13041"/>
                </a:cubicBezTo>
                <a:cubicBezTo>
                  <a:pt x="19167" y="12976"/>
                  <a:pt x="19175" y="12923"/>
                  <a:pt x="19185" y="12923"/>
                </a:cubicBezTo>
                <a:cubicBezTo>
                  <a:pt x="19194" y="12923"/>
                  <a:pt x="19202" y="12861"/>
                  <a:pt x="19202" y="12786"/>
                </a:cubicBezTo>
                <a:cubicBezTo>
                  <a:pt x="19202" y="12710"/>
                  <a:pt x="19213" y="12613"/>
                  <a:pt x="19226" y="12569"/>
                </a:cubicBezTo>
                <a:cubicBezTo>
                  <a:pt x="19240" y="12526"/>
                  <a:pt x="19261" y="12451"/>
                  <a:pt x="19274" y="12402"/>
                </a:cubicBezTo>
                <a:cubicBezTo>
                  <a:pt x="19305" y="12286"/>
                  <a:pt x="19395" y="12089"/>
                  <a:pt x="19418" y="12089"/>
                </a:cubicBezTo>
                <a:cubicBezTo>
                  <a:pt x="19439" y="12089"/>
                  <a:pt x="19604" y="11803"/>
                  <a:pt x="19604" y="11766"/>
                </a:cubicBezTo>
                <a:cubicBezTo>
                  <a:pt x="19604" y="11752"/>
                  <a:pt x="19620" y="11717"/>
                  <a:pt x="19639" y="11687"/>
                </a:cubicBezTo>
                <a:cubicBezTo>
                  <a:pt x="19659" y="11657"/>
                  <a:pt x="19675" y="11599"/>
                  <a:pt x="19675" y="11559"/>
                </a:cubicBezTo>
                <a:cubicBezTo>
                  <a:pt x="19675" y="11473"/>
                  <a:pt x="19636" y="11409"/>
                  <a:pt x="19536" y="11328"/>
                </a:cubicBezTo>
                <a:cubicBezTo>
                  <a:pt x="19497" y="11296"/>
                  <a:pt x="19465" y="11259"/>
                  <a:pt x="19464" y="11245"/>
                </a:cubicBezTo>
                <a:cubicBezTo>
                  <a:pt x="19464" y="11232"/>
                  <a:pt x="19492" y="11164"/>
                  <a:pt x="19526" y="11094"/>
                </a:cubicBezTo>
                <a:cubicBezTo>
                  <a:pt x="19566" y="11011"/>
                  <a:pt x="19588" y="10934"/>
                  <a:pt x="19588" y="10875"/>
                </a:cubicBezTo>
                <a:cubicBezTo>
                  <a:pt x="19588" y="10814"/>
                  <a:pt x="19567" y="10750"/>
                  <a:pt x="19526" y="10673"/>
                </a:cubicBezTo>
                <a:cubicBezTo>
                  <a:pt x="19492" y="10610"/>
                  <a:pt x="19464" y="10530"/>
                  <a:pt x="19464" y="10495"/>
                </a:cubicBezTo>
                <a:cubicBezTo>
                  <a:pt x="19464" y="10412"/>
                  <a:pt x="19378" y="10191"/>
                  <a:pt x="19324" y="10138"/>
                </a:cubicBezTo>
                <a:cubicBezTo>
                  <a:pt x="19275" y="10090"/>
                  <a:pt x="19191" y="10021"/>
                  <a:pt x="19144" y="9993"/>
                </a:cubicBezTo>
                <a:cubicBezTo>
                  <a:pt x="19117" y="9977"/>
                  <a:pt x="19114" y="9954"/>
                  <a:pt x="19125" y="9807"/>
                </a:cubicBezTo>
                <a:cubicBezTo>
                  <a:pt x="19142" y="9573"/>
                  <a:pt x="19191" y="9483"/>
                  <a:pt x="19316" y="9458"/>
                </a:cubicBezTo>
                <a:cubicBezTo>
                  <a:pt x="19535" y="9414"/>
                  <a:pt x="19586" y="9270"/>
                  <a:pt x="19616" y="8599"/>
                </a:cubicBezTo>
                <a:cubicBezTo>
                  <a:pt x="19622" y="8458"/>
                  <a:pt x="19635" y="8356"/>
                  <a:pt x="19650" y="8335"/>
                </a:cubicBezTo>
                <a:cubicBezTo>
                  <a:pt x="19665" y="8313"/>
                  <a:pt x="19675" y="8241"/>
                  <a:pt x="19675" y="8145"/>
                </a:cubicBezTo>
                <a:cubicBezTo>
                  <a:pt x="19675" y="7998"/>
                  <a:pt x="19710" y="7824"/>
                  <a:pt x="19746" y="7786"/>
                </a:cubicBezTo>
                <a:cubicBezTo>
                  <a:pt x="19755" y="7776"/>
                  <a:pt x="19763" y="7722"/>
                  <a:pt x="19763" y="7666"/>
                </a:cubicBezTo>
                <a:cubicBezTo>
                  <a:pt x="19763" y="7609"/>
                  <a:pt x="19770" y="7564"/>
                  <a:pt x="19779" y="7564"/>
                </a:cubicBezTo>
                <a:cubicBezTo>
                  <a:pt x="19789" y="7564"/>
                  <a:pt x="19797" y="7529"/>
                  <a:pt x="19797" y="7488"/>
                </a:cubicBezTo>
                <a:cubicBezTo>
                  <a:pt x="19797" y="7442"/>
                  <a:pt x="19807" y="7414"/>
                  <a:pt x="19824" y="7414"/>
                </a:cubicBezTo>
                <a:cubicBezTo>
                  <a:pt x="19844" y="7414"/>
                  <a:pt x="19850" y="7376"/>
                  <a:pt x="19850" y="7252"/>
                </a:cubicBezTo>
                <a:cubicBezTo>
                  <a:pt x="19850" y="7163"/>
                  <a:pt x="19858" y="7081"/>
                  <a:pt x="19867" y="7071"/>
                </a:cubicBezTo>
                <a:cubicBezTo>
                  <a:pt x="19877" y="7061"/>
                  <a:pt x="19885" y="7016"/>
                  <a:pt x="19885" y="6970"/>
                </a:cubicBezTo>
                <a:cubicBezTo>
                  <a:pt x="19885" y="6895"/>
                  <a:pt x="19904" y="6873"/>
                  <a:pt x="20124" y="6685"/>
                </a:cubicBezTo>
                <a:cubicBezTo>
                  <a:pt x="20287" y="6546"/>
                  <a:pt x="20386" y="6441"/>
                  <a:pt x="20435" y="6356"/>
                </a:cubicBezTo>
                <a:cubicBezTo>
                  <a:pt x="20474" y="6287"/>
                  <a:pt x="20565" y="6126"/>
                  <a:pt x="20636" y="5998"/>
                </a:cubicBezTo>
                <a:lnTo>
                  <a:pt x="20764" y="5766"/>
                </a:lnTo>
                <a:lnTo>
                  <a:pt x="20858" y="5821"/>
                </a:lnTo>
                <a:cubicBezTo>
                  <a:pt x="20925" y="5859"/>
                  <a:pt x="20957" y="5866"/>
                  <a:pt x="20973" y="5844"/>
                </a:cubicBezTo>
                <a:cubicBezTo>
                  <a:pt x="20986" y="5826"/>
                  <a:pt x="21029" y="5796"/>
                  <a:pt x="21069" y="5778"/>
                </a:cubicBezTo>
                <a:cubicBezTo>
                  <a:pt x="21108" y="5760"/>
                  <a:pt x="21161" y="5719"/>
                  <a:pt x="21187" y="5685"/>
                </a:cubicBezTo>
                <a:cubicBezTo>
                  <a:pt x="21227" y="5631"/>
                  <a:pt x="21232" y="5602"/>
                  <a:pt x="21232" y="5451"/>
                </a:cubicBezTo>
                <a:cubicBezTo>
                  <a:pt x="21232" y="5230"/>
                  <a:pt x="21212" y="5199"/>
                  <a:pt x="21060" y="5197"/>
                </a:cubicBezTo>
                <a:cubicBezTo>
                  <a:pt x="20953" y="5196"/>
                  <a:pt x="20943" y="5190"/>
                  <a:pt x="20938" y="5129"/>
                </a:cubicBezTo>
                <a:cubicBezTo>
                  <a:pt x="20935" y="5092"/>
                  <a:pt x="20925" y="5062"/>
                  <a:pt x="20916" y="5062"/>
                </a:cubicBezTo>
                <a:cubicBezTo>
                  <a:pt x="20907" y="5062"/>
                  <a:pt x="20900" y="5040"/>
                  <a:pt x="20900" y="5014"/>
                </a:cubicBezTo>
                <a:cubicBezTo>
                  <a:pt x="20900" y="4989"/>
                  <a:pt x="20888" y="4947"/>
                  <a:pt x="20874" y="4923"/>
                </a:cubicBezTo>
                <a:cubicBezTo>
                  <a:pt x="20854" y="4889"/>
                  <a:pt x="20847" y="4808"/>
                  <a:pt x="20847" y="4601"/>
                </a:cubicBezTo>
                <a:cubicBezTo>
                  <a:pt x="20847" y="4393"/>
                  <a:pt x="20854" y="4310"/>
                  <a:pt x="20874" y="4277"/>
                </a:cubicBezTo>
                <a:cubicBezTo>
                  <a:pt x="20888" y="4252"/>
                  <a:pt x="20900" y="4206"/>
                  <a:pt x="20900" y="4174"/>
                </a:cubicBezTo>
                <a:cubicBezTo>
                  <a:pt x="20900" y="4143"/>
                  <a:pt x="20919" y="4081"/>
                  <a:pt x="20943" y="4037"/>
                </a:cubicBezTo>
                <a:cubicBezTo>
                  <a:pt x="20972" y="3984"/>
                  <a:pt x="20988" y="3922"/>
                  <a:pt x="20988" y="3856"/>
                </a:cubicBezTo>
                <a:cubicBezTo>
                  <a:pt x="20988" y="3800"/>
                  <a:pt x="20996" y="3746"/>
                  <a:pt x="21006" y="3736"/>
                </a:cubicBezTo>
                <a:cubicBezTo>
                  <a:pt x="21015" y="3726"/>
                  <a:pt x="21022" y="3685"/>
                  <a:pt x="21022" y="3645"/>
                </a:cubicBezTo>
                <a:cubicBezTo>
                  <a:pt x="21022" y="3558"/>
                  <a:pt x="21069" y="3424"/>
                  <a:pt x="21100" y="3424"/>
                </a:cubicBezTo>
                <a:cubicBezTo>
                  <a:pt x="21111" y="3424"/>
                  <a:pt x="21138" y="3394"/>
                  <a:pt x="21158" y="3358"/>
                </a:cubicBezTo>
                <a:cubicBezTo>
                  <a:pt x="21178" y="3321"/>
                  <a:pt x="21218" y="3259"/>
                  <a:pt x="21248" y="3220"/>
                </a:cubicBezTo>
                <a:cubicBezTo>
                  <a:pt x="21278" y="3182"/>
                  <a:pt x="21303" y="3133"/>
                  <a:pt x="21303" y="3111"/>
                </a:cubicBezTo>
                <a:cubicBezTo>
                  <a:pt x="21303" y="3089"/>
                  <a:pt x="21313" y="3053"/>
                  <a:pt x="21326" y="3032"/>
                </a:cubicBezTo>
                <a:cubicBezTo>
                  <a:pt x="21338" y="3010"/>
                  <a:pt x="21353" y="2969"/>
                  <a:pt x="21360" y="2940"/>
                </a:cubicBezTo>
                <a:cubicBezTo>
                  <a:pt x="21367" y="2908"/>
                  <a:pt x="21390" y="2888"/>
                  <a:pt x="21420" y="2887"/>
                </a:cubicBezTo>
                <a:cubicBezTo>
                  <a:pt x="21447" y="2887"/>
                  <a:pt x="21499" y="2880"/>
                  <a:pt x="21535" y="2870"/>
                </a:cubicBezTo>
                <a:lnTo>
                  <a:pt x="21600" y="2850"/>
                </a:lnTo>
                <a:lnTo>
                  <a:pt x="21600" y="1991"/>
                </a:lnTo>
                <a:cubicBezTo>
                  <a:pt x="21600" y="1188"/>
                  <a:pt x="21598" y="1126"/>
                  <a:pt x="21565" y="1026"/>
                </a:cubicBezTo>
                <a:cubicBezTo>
                  <a:pt x="21546" y="968"/>
                  <a:pt x="21531" y="885"/>
                  <a:pt x="21531" y="840"/>
                </a:cubicBezTo>
                <a:cubicBezTo>
                  <a:pt x="21531" y="748"/>
                  <a:pt x="21479" y="560"/>
                  <a:pt x="21428" y="465"/>
                </a:cubicBezTo>
                <a:cubicBezTo>
                  <a:pt x="21410" y="430"/>
                  <a:pt x="21389" y="371"/>
                  <a:pt x="21383" y="335"/>
                </a:cubicBezTo>
                <a:cubicBezTo>
                  <a:pt x="21376" y="298"/>
                  <a:pt x="21359" y="268"/>
                  <a:pt x="21346" y="268"/>
                </a:cubicBezTo>
                <a:cubicBezTo>
                  <a:pt x="21333" y="268"/>
                  <a:pt x="21317" y="240"/>
                  <a:pt x="21311" y="208"/>
                </a:cubicBezTo>
                <a:cubicBezTo>
                  <a:pt x="21305" y="175"/>
                  <a:pt x="21266" y="115"/>
                  <a:pt x="21225" y="74"/>
                </a:cubicBezTo>
                <a:cubicBezTo>
                  <a:pt x="21155" y="4"/>
                  <a:pt x="21135" y="0"/>
                  <a:pt x="20913" y="0"/>
                </a:cubicBezTo>
                <a:lnTo>
                  <a:pt x="20676" y="0"/>
                </a:lnTo>
                <a:close/>
              </a:path>
            </a:pathLst>
          </a:custGeom>
          <a:noFill/>
          <a:ln>
            <a:noFill/>
          </a:ln>
        </p:spPr>
      </p:pic>
      <p:sp>
        <p:nvSpPr>
          <p:cNvPr id="236" name="Google Shape;236;p11"/>
          <p:cNvSpPr txBox="1"/>
          <p:nvPr/>
        </p:nvSpPr>
        <p:spPr>
          <a:xfrm>
            <a:off x="4324770" y="1963019"/>
            <a:ext cx="15267900" cy="15018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ECDFC9"/>
              </a:buClr>
              <a:buSzPts val="10100"/>
              <a:buFont typeface="Arial"/>
              <a:buNone/>
            </a:pPr>
            <a:r>
              <a:rPr b="1" i="0" lang="en-US" sz="10100" u="none" cap="none" strike="noStrike">
                <a:solidFill>
                  <a:srgbClr val="ECDFC9"/>
                </a:solidFill>
                <a:latin typeface="Calibri"/>
                <a:ea typeface="Calibri"/>
                <a:cs typeface="Calibri"/>
                <a:sym typeface="Calibri"/>
              </a:rPr>
              <a:t>FEDERAL OVERSIGHT</a:t>
            </a:r>
            <a:endParaRPr>
              <a:latin typeface="Calibri"/>
              <a:ea typeface="Calibri"/>
              <a:cs typeface="Calibri"/>
              <a:sym typeface="Calibri"/>
            </a:endParaRPr>
          </a:p>
        </p:txBody>
      </p:sp>
      <p:sp>
        <p:nvSpPr>
          <p:cNvPr id="237" name="Google Shape;237;p11"/>
          <p:cNvSpPr/>
          <p:nvPr/>
        </p:nvSpPr>
        <p:spPr>
          <a:xfrm>
            <a:off x="11143000" y="4556175"/>
            <a:ext cx="11403600" cy="58140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38" name="Google Shape;238;p11"/>
          <p:cNvSpPr txBox="1"/>
          <p:nvPr/>
        </p:nvSpPr>
        <p:spPr>
          <a:xfrm>
            <a:off x="11349557" y="5013196"/>
            <a:ext cx="10990500" cy="4593600"/>
          </a:xfrm>
          <a:prstGeom prst="rect">
            <a:avLst/>
          </a:prstGeom>
          <a:noFill/>
          <a:ln>
            <a:noFill/>
          </a:ln>
        </p:spPr>
        <p:txBody>
          <a:bodyPr anchorCtr="0" anchor="ctr" bIns="50800" lIns="50800" spcFirstLastPara="1" rIns="50800" wrap="square" tIns="50800">
            <a:spAutoFit/>
          </a:bodyPr>
          <a:lstStyle/>
          <a:p>
            <a:pPr indent="-338666" lvl="0" marL="338666" marR="0" rtl="0" algn="l">
              <a:lnSpc>
                <a:spcPct val="90000"/>
              </a:lnSpc>
              <a:spcBef>
                <a:spcPts val="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1993-NATIONAL VOTER REGISTRATION ACT (NVRA)</a:t>
            </a:r>
            <a:endParaRPr>
              <a:latin typeface="Calibri"/>
              <a:ea typeface="Calibri"/>
              <a:cs typeface="Calibri"/>
              <a:sym typeface="Calibri"/>
            </a:endParaRPr>
          </a:p>
          <a:p>
            <a:pPr indent="-338666" lvl="0" marL="338666" marR="0" rtl="0" algn="l">
              <a:lnSpc>
                <a:spcPct val="90000"/>
              </a:lnSpc>
              <a:spcBef>
                <a:spcPts val="19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2002-HELP AMERICA VOTE ACT (HAVA)</a:t>
            </a:r>
            <a:endParaRPr>
              <a:latin typeface="Calibri"/>
              <a:ea typeface="Calibri"/>
              <a:cs typeface="Calibri"/>
              <a:sym typeface="Calibri"/>
            </a:endParaRPr>
          </a:p>
          <a:p>
            <a:pPr indent="-338666" lvl="1" marL="948266" marR="0" rtl="0" algn="l">
              <a:lnSpc>
                <a:spcPct val="90000"/>
              </a:lnSpc>
              <a:spcBef>
                <a:spcPts val="1900"/>
              </a:spcBef>
              <a:spcAft>
                <a:spcPts val="0"/>
              </a:spcAft>
              <a:buClr>
                <a:srgbClr val="DBD7BC"/>
              </a:buClr>
              <a:buSzPts val="2405"/>
              <a:buFont typeface="Calibri"/>
              <a:buChar char="•"/>
            </a:pPr>
            <a:r>
              <a:rPr i="0" lang="en-US" sz="3700" u="none" cap="none" strike="noStrike">
                <a:solidFill>
                  <a:srgbClr val="DBD7BC"/>
                </a:solidFill>
                <a:latin typeface="Calibri"/>
                <a:ea typeface="Calibri"/>
                <a:cs typeface="Calibri"/>
                <a:sym typeface="Calibri"/>
              </a:rPr>
              <a:t>Established the U.S. Election Assistance Commission which is the only federal agency dedicated to election administration. It is independent and bipartisan.</a:t>
            </a:r>
            <a:endParaRPr>
              <a:latin typeface="Calibri"/>
              <a:ea typeface="Calibri"/>
              <a:cs typeface="Calibri"/>
              <a:sym typeface="Calibri"/>
            </a:endParaRPr>
          </a:p>
        </p:txBody>
      </p:sp>
      <p:pic>
        <p:nvPicPr>
          <p:cNvPr id="239" name="Google Shape;239;p11"/>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243" name="Shape 243"/>
        <p:cNvGrpSpPr/>
        <p:nvPr/>
      </p:nvGrpSpPr>
      <p:grpSpPr>
        <a:xfrm>
          <a:off x="0" y="0"/>
          <a:ext cx="0" cy="0"/>
          <a:chOff x="0" y="0"/>
          <a:chExt cx="0" cy="0"/>
        </a:xfrm>
      </p:grpSpPr>
      <p:pic>
        <p:nvPicPr>
          <p:cNvPr descr="pasted-movie.png" id="244" name="Google Shape;244;p12"/>
          <p:cNvPicPr preferRelativeResize="0"/>
          <p:nvPr/>
        </p:nvPicPr>
        <p:blipFill rotWithShape="1">
          <a:blip r:embed="rId3">
            <a:alphaModFix/>
          </a:blip>
          <a:srcRect b="8235" l="1" r="2" t="2101"/>
          <a:stretch/>
        </p:blipFill>
        <p:spPr>
          <a:xfrm>
            <a:off x="1915249" y="5602555"/>
            <a:ext cx="7093348" cy="4172379"/>
          </a:xfrm>
          <a:custGeom>
            <a:rect b="b" l="l" r="r" t="t"/>
            <a:pathLst>
              <a:path extrusionOk="0" h="21597" w="21600">
                <a:moveTo>
                  <a:pt x="20677" y="0"/>
                </a:moveTo>
                <a:lnTo>
                  <a:pt x="20622" y="86"/>
                </a:lnTo>
                <a:cubicBezTo>
                  <a:pt x="20592" y="134"/>
                  <a:pt x="20568" y="194"/>
                  <a:pt x="20568" y="220"/>
                </a:cubicBezTo>
                <a:cubicBezTo>
                  <a:pt x="20568" y="246"/>
                  <a:pt x="20559" y="267"/>
                  <a:pt x="20550" y="267"/>
                </a:cubicBezTo>
                <a:cubicBezTo>
                  <a:pt x="20540" y="267"/>
                  <a:pt x="20533" y="322"/>
                  <a:pt x="20533" y="386"/>
                </a:cubicBezTo>
                <a:cubicBezTo>
                  <a:pt x="20533" y="451"/>
                  <a:pt x="20525" y="510"/>
                  <a:pt x="20516" y="520"/>
                </a:cubicBezTo>
                <a:cubicBezTo>
                  <a:pt x="20507" y="530"/>
                  <a:pt x="20493" y="605"/>
                  <a:pt x="20487" y="686"/>
                </a:cubicBezTo>
                <a:cubicBezTo>
                  <a:pt x="20481" y="768"/>
                  <a:pt x="20469" y="842"/>
                  <a:pt x="20460" y="850"/>
                </a:cubicBezTo>
                <a:cubicBezTo>
                  <a:pt x="20452" y="859"/>
                  <a:pt x="20445" y="1040"/>
                  <a:pt x="20445" y="1251"/>
                </a:cubicBezTo>
                <a:cubicBezTo>
                  <a:pt x="20445" y="1475"/>
                  <a:pt x="20438" y="1641"/>
                  <a:pt x="20428" y="1652"/>
                </a:cubicBezTo>
                <a:cubicBezTo>
                  <a:pt x="20418" y="1662"/>
                  <a:pt x="20410" y="1694"/>
                  <a:pt x="20410" y="1722"/>
                </a:cubicBezTo>
                <a:cubicBezTo>
                  <a:pt x="20410" y="1749"/>
                  <a:pt x="20399" y="1810"/>
                  <a:pt x="20384" y="1857"/>
                </a:cubicBezTo>
                <a:cubicBezTo>
                  <a:pt x="20370" y="1904"/>
                  <a:pt x="20357" y="1964"/>
                  <a:pt x="20356" y="1991"/>
                </a:cubicBezTo>
                <a:cubicBezTo>
                  <a:pt x="20356" y="2017"/>
                  <a:pt x="20341" y="2079"/>
                  <a:pt x="20323" y="2128"/>
                </a:cubicBezTo>
                <a:cubicBezTo>
                  <a:pt x="20304" y="2177"/>
                  <a:pt x="20275" y="2264"/>
                  <a:pt x="20259" y="2321"/>
                </a:cubicBezTo>
                <a:cubicBezTo>
                  <a:pt x="20242" y="2379"/>
                  <a:pt x="20227" y="2431"/>
                  <a:pt x="20225" y="2436"/>
                </a:cubicBezTo>
                <a:cubicBezTo>
                  <a:pt x="20222" y="2442"/>
                  <a:pt x="20143" y="2459"/>
                  <a:pt x="20048" y="2473"/>
                </a:cubicBezTo>
                <a:cubicBezTo>
                  <a:pt x="19846" y="2504"/>
                  <a:pt x="19663" y="2547"/>
                  <a:pt x="19553" y="2588"/>
                </a:cubicBezTo>
                <a:cubicBezTo>
                  <a:pt x="19509" y="2605"/>
                  <a:pt x="19427" y="2619"/>
                  <a:pt x="19371" y="2619"/>
                </a:cubicBezTo>
                <a:cubicBezTo>
                  <a:pt x="19315" y="2620"/>
                  <a:pt x="19257" y="2631"/>
                  <a:pt x="19241" y="2646"/>
                </a:cubicBezTo>
                <a:cubicBezTo>
                  <a:pt x="19225" y="2660"/>
                  <a:pt x="19160" y="2680"/>
                  <a:pt x="19097" y="2689"/>
                </a:cubicBezTo>
                <a:cubicBezTo>
                  <a:pt x="19035" y="2698"/>
                  <a:pt x="18952" y="2728"/>
                  <a:pt x="18915" y="2755"/>
                </a:cubicBezTo>
                <a:cubicBezTo>
                  <a:pt x="18841" y="2808"/>
                  <a:pt x="18712" y="3010"/>
                  <a:pt x="18712" y="3073"/>
                </a:cubicBezTo>
                <a:cubicBezTo>
                  <a:pt x="18712" y="3094"/>
                  <a:pt x="18685" y="3161"/>
                  <a:pt x="18651" y="3221"/>
                </a:cubicBezTo>
                <a:cubicBezTo>
                  <a:pt x="18519" y="3459"/>
                  <a:pt x="18468" y="3753"/>
                  <a:pt x="18530" y="3915"/>
                </a:cubicBezTo>
                <a:cubicBezTo>
                  <a:pt x="18546" y="3955"/>
                  <a:pt x="18553" y="4000"/>
                  <a:pt x="18547" y="4016"/>
                </a:cubicBezTo>
                <a:cubicBezTo>
                  <a:pt x="18534" y="4053"/>
                  <a:pt x="18273" y="4194"/>
                  <a:pt x="18175" y="4217"/>
                </a:cubicBezTo>
                <a:cubicBezTo>
                  <a:pt x="18135" y="4227"/>
                  <a:pt x="18066" y="4221"/>
                  <a:pt x="18024" y="4203"/>
                </a:cubicBezTo>
                <a:cubicBezTo>
                  <a:pt x="17982" y="4185"/>
                  <a:pt x="17891" y="4161"/>
                  <a:pt x="17822" y="4150"/>
                </a:cubicBezTo>
                <a:cubicBezTo>
                  <a:pt x="17715" y="4133"/>
                  <a:pt x="17681" y="4141"/>
                  <a:pt x="17595" y="4199"/>
                </a:cubicBezTo>
                <a:cubicBezTo>
                  <a:pt x="17446" y="4299"/>
                  <a:pt x="17411" y="4471"/>
                  <a:pt x="17497" y="4663"/>
                </a:cubicBezTo>
                <a:cubicBezTo>
                  <a:pt x="17541" y="4761"/>
                  <a:pt x="17540" y="4766"/>
                  <a:pt x="17509" y="4838"/>
                </a:cubicBezTo>
                <a:cubicBezTo>
                  <a:pt x="17492" y="4878"/>
                  <a:pt x="17472" y="4911"/>
                  <a:pt x="17464" y="4912"/>
                </a:cubicBezTo>
                <a:cubicBezTo>
                  <a:pt x="17457" y="4912"/>
                  <a:pt x="17390" y="5015"/>
                  <a:pt x="17316" y="5140"/>
                </a:cubicBezTo>
                <a:cubicBezTo>
                  <a:pt x="17241" y="5264"/>
                  <a:pt x="17149" y="5399"/>
                  <a:pt x="17110" y="5442"/>
                </a:cubicBezTo>
                <a:cubicBezTo>
                  <a:pt x="16990" y="5574"/>
                  <a:pt x="16945" y="5662"/>
                  <a:pt x="16945" y="5754"/>
                </a:cubicBezTo>
                <a:cubicBezTo>
                  <a:pt x="16945" y="5862"/>
                  <a:pt x="16866" y="5989"/>
                  <a:pt x="16734" y="6095"/>
                </a:cubicBezTo>
                <a:cubicBezTo>
                  <a:pt x="16682" y="6138"/>
                  <a:pt x="16632" y="6172"/>
                  <a:pt x="16626" y="6169"/>
                </a:cubicBezTo>
                <a:cubicBezTo>
                  <a:pt x="16619" y="6166"/>
                  <a:pt x="16599" y="6194"/>
                  <a:pt x="16581" y="6231"/>
                </a:cubicBezTo>
                <a:cubicBezTo>
                  <a:pt x="16516" y="6365"/>
                  <a:pt x="16472" y="6408"/>
                  <a:pt x="16350" y="6450"/>
                </a:cubicBezTo>
                <a:cubicBezTo>
                  <a:pt x="16254" y="6484"/>
                  <a:pt x="16203" y="6487"/>
                  <a:pt x="16127" y="6463"/>
                </a:cubicBezTo>
                <a:cubicBezTo>
                  <a:pt x="16072" y="6446"/>
                  <a:pt x="16025" y="6426"/>
                  <a:pt x="16021" y="6420"/>
                </a:cubicBezTo>
                <a:cubicBezTo>
                  <a:pt x="16009" y="6399"/>
                  <a:pt x="16057" y="6044"/>
                  <a:pt x="16072" y="6044"/>
                </a:cubicBezTo>
                <a:cubicBezTo>
                  <a:pt x="16080" y="6044"/>
                  <a:pt x="16087" y="6030"/>
                  <a:pt x="16087" y="6013"/>
                </a:cubicBezTo>
                <a:cubicBezTo>
                  <a:pt x="16087" y="5996"/>
                  <a:pt x="16115" y="5915"/>
                  <a:pt x="16148" y="5832"/>
                </a:cubicBezTo>
                <a:cubicBezTo>
                  <a:pt x="16208" y="5686"/>
                  <a:pt x="16209" y="5672"/>
                  <a:pt x="16209" y="5403"/>
                </a:cubicBezTo>
                <a:cubicBezTo>
                  <a:pt x="16209" y="5250"/>
                  <a:pt x="16201" y="5117"/>
                  <a:pt x="16192" y="5107"/>
                </a:cubicBezTo>
                <a:cubicBezTo>
                  <a:pt x="16182" y="5097"/>
                  <a:pt x="16174" y="5058"/>
                  <a:pt x="16174" y="5021"/>
                </a:cubicBezTo>
                <a:cubicBezTo>
                  <a:pt x="16174" y="4885"/>
                  <a:pt x="16065" y="4603"/>
                  <a:pt x="15985" y="4530"/>
                </a:cubicBezTo>
                <a:cubicBezTo>
                  <a:pt x="15963" y="4510"/>
                  <a:pt x="15940" y="4444"/>
                  <a:pt x="15928" y="4369"/>
                </a:cubicBezTo>
                <a:cubicBezTo>
                  <a:pt x="15918" y="4300"/>
                  <a:pt x="15901" y="4219"/>
                  <a:pt x="15892" y="4191"/>
                </a:cubicBezTo>
                <a:cubicBezTo>
                  <a:pt x="15883" y="4162"/>
                  <a:pt x="15876" y="4099"/>
                  <a:pt x="15876" y="4051"/>
                </a:cubicBezTo>
                <a:cubicBezTo>
                  <a:pt x="15876" y="4003"/>
                  <a:pt x="15869" y="3954"/>
                  <a:pt x="15859" y="3944"/>
                </a:cubicBezTo>
                <a:cubicBezTo>
                  <a:pt x="15850" y="3934"/>
                  <a:pt x="15841" y="3831"/>
                  <a:pt x="15841" y="3716"/>
                </a:cubicBezTo>
                <a:cubicBezTo>
                  <a:pt x="15841" y="3441"/>
                  <a:pt x="15783" y="3265"/>
                  <a:pt x="15641" y="3112"/>
                </a:cubicBezTo>
                <a:cubicBezTo>
                  <a:pt x="15565" y="3031"/>
                  <a:pt x="15317" y="2888"/>
                  <a:pt x="15252" y="2888"/>
                </a:cubicBezTo>
                <a:cubicBezTo>
                  <a:pt x="15153" y="2888"/>
                  <a:pt x="15060" y="2971"/>
                  <a:pt x="15009" y="3106"/>
                </a:cubicBezTo>
                <a:cubicBezTo>
                  <a:pt x="14946" y="3270"/>
                  <a:pt x="14890" y="3353"/>
                  <a:pt x="14812" y="3396"/>
                </a:cubicBezTo>
                <a:cubicBezTo>
                  <a:pt x="14726" y="3442"/>
                  <a:pt x="14661" y="3551"/>
                  <a:pt x="14633" y="3694"/>
                </a:cubicBezTo>
                <a:cubicBezTo>
                  <a:pt x="14620" y="3758"/>
                  <a:pt x="14603" y="3811"/>
                  <a:pt x="14595" y="3811"/>
                </a:cubicBezTo>
                <a:cubicBezTo>
                  <a:pt x="14587" y="3811"/>
                  <a:pt x="14580" y="3835"/>
                  <a:pt x="14580" y="3864"/>
                </a:cubicBezTo>
                <a:cubicBezTo>
                  <a:pt x="14579" y="3893"/>
                  <a:pt x="14563" y="3955"/>
                  <a:pt x="14545" y="4004"/>
                </a:cubicBezTo>
                <a:cubicBezTo>
                  <a:pt x="14526" y="4053"/>
                  <a:pt x="14507" y="4115"/>
                  <a:pt x="14501" y="4139"/>
                </a:cubicBezTo>
                <a:cubicBezTo>
                  <a:pt x="14495" y="4164"/>
                  <a:pt x="14483" y="4205"/>
                  <a:pt x="14475" y="4234"/>
                </a:cubicBezTo>
                <a:cubicBezTo>
                  <a:pt x="14454" y="4300"/>
                  <a:pt x="14454" y="5223"/>
                  <a:pt x="14475" y="5292"/>
                </a:cubicBezTo>
                <a:cubicBezTo>
                  <a:pt x="14530" y="5479"/>
                  <a:pt x="14535" y="5510"/>
                  <a:pt x="14514" y="5545"/>
                </a:cubicBezTo>
                <a:cubicBezTo>
                  <a:pt x="14484" y="5595"/>
                  <a:pt x="14489" y="5766"/>
                  <a:pt x="14520" y="5787"/>
                </a:cubicBezTo>
                <a:cubicBezTo>
                  <a:pt x="14558" y="5811"/>
                  <a:pt x="14558" y="6149"/>
                  <a:pt x="14520" y="6173"/>
                </a:cubicBezTo>
                <a:cubicBezTo>
                  <a:pt x="14506" y="6183"/>
                  <a:pt x="14493" y="6208"/>
                  <a:pt x="14493" y="6229"/>
                </a:cubicBezTo>
                <a:cubicBezTo>
                  <a:pt x="14492" y="6276"/>
                  <a:pt x="14396" y="6461"/>
                  <a:pt x="14372" y="6461"/>
                </a:cubicBezTo>
                <a:cubicBezTo>
                  <a:pt x="14361" y="6461"/>
                  <a:pt x="14354" y="6322"/>
                  <a:pt x="14354" y="6093"/>
                </a:cubicBezTo>
                <a:cubicBezTo>
                  <a:pt x="14354" y="5756"/>
                  <a:pt x="14350" y="5717"/>
                  <a:pt x="14314" y="5639"/>
                </a:cubicBezTo>
                <a:cubicBezTo>
                  <a:pt x="14277" y="5559"/>
                  <a:pt x="14275" y="5517"/>
                  <a:pt x="14263" y="4914"/>
                </a:cubicBezTo>
                <a:cubicBezTo>
                  <a:pt x="14256" y="4561"/>
                  <a:pt x="14250" y="4246"/>
                  <a:pt x="14250" y="4213"/>
                </a:cubicBezTo>
                <a:cubicBezTo>
                  <a:pt x="14249" y="4181"/>
                  <a:pt x="14254" y="4076"/>
                  <a:pt x="14259" y="3981"/>
                </a:cubicBezTo>
                <a:cubicBezTo>
                  <a:pt x="14272" y="3772"/>
                  <a:pt x="14260" y="3682"/>
                  <a:pt x="14210" y="3603"/>
                </a:cubicBezTo>
                <a:cubicBezTo>
                  <a:pt x="14183" y="3561"/>
                  <a:pt x="14171" y="3498"/>
                  <a:pt x="14165" y="3383"/>
                </a:cubicBezTo>
                <a:cubicBezTo>
                  <a:pt x="14156" y="3191"/>
                  <a:pt x="14180" y="3133"/>
                  <a:pt x="14311" y="3049"/>
                </a:cubicBezTo>
                <a:cubicBezTo>
                  <a:pt x="14359" y="3018"/>
                  <a:pt x="14429" y="2940"/>
                  <a:pt x="14468" y="2872"/>
                </a:cubicBezTo>
                <a:cubicBezTo>
                  <a:pt x="14508" y="2804"/>
                  <a:pt x="14559" y="2742"/>
                  <a:pt x="14582" y="2732"/>
                </a:cubicBezTo>
                <a:cubicBezTo>
                  <a:pt x="15155" y="2505"/>
                  <a:pt x="15213" y="2429"/>
                  <a:pt x="15076" y="2091"/>
                </a:cubicBezTo>
                <a:cubicBezTo>
                  <a:pt x="14992" y="1883"/>
                  <a:pt x="14913" y="1815"/>
                  <a:pt x="14730" y="1795"/>
                </a:cubicBezTo>
                <a:cubicBezTo>
                  <a:pt x="14580" y="1779"/>
                  <a:pt x="14603" y="1768"/>
                  <a:pt x="14345" y="2001"/>
                </a:cubicBezTo>
                <a:cubicBezTo>
                  <a:pt x="14316" y="2027"/>
                  <a:pt x="14269" y="2066"/>
                  <a:pt x="14240" y="2087"/>
                </a:cubicBezTo>
                <a:cubicBezTo>
                  <a:pt x="14211" y="2108"/>
                  <a:pt x="14165" y="2159"/>
                  <a:pt x="14139" y="2200"/>
                </a:cubicBezTo>
                <a:cubicBezTo>
                  <a:pt x="14100" y="2259"/>
                  <a:pt x="14075" y="2273"/>
                  <a:pt x="14018" y="2266"/>
                </a:cubicBezTo>
                <a:cubicBezTo>
                  <a:pt x="13978" y="2261"/>
                  <a:pt x="13933" y="2247"/>
                  <a:pt x="13917" y="2233"/>
                </a:cubicBezTo>
                <a:cubicBezTo>
                  <a:pt x="13836" y="2161"/>
                  <a:pt x="13730" y="2114"/>
                  <a:pt x="13644" y="2114"/>
                </a:cubicBezTo>
                <a:cubicBezTo>
                  <a:pt x="13553" y="2114"/>
                  <a:pt x="13516" y="2074"/>
                  <a:pt x="13574" y="2036"/>
                </a:cubicBezTo>
                <a:cubicBezTo>
                  <a:pt x="13592" y="2024"/>
                  <a:pt x="13601" y="1977"/>
                  <a:pt x="13601" y="1890"/>
                </a:cubicBezTo>
                <a:cubicBezTo>
                  <a:pt x="13601" y="1727"/>
                  <a:pt x="13537" y="1624"/>
                  <a:pt x="13450" y="1648"/>
                </a:cubicBezTo>
                <a:cubicBezTo>
                  <a:pt x="13392" y="1663"/>
                  <a:pt x="13269" y="1783"/>
                  <a:pt x="13268" y="1824"/>
                </a:cubicBezTo>
                <a:cubicBezTo>
                  <a:pt x="13268" y="1837"/>
                  <a:pt x="13253" y="1877"/>
                  <a:pt x="13233" y="1913"/>
                </a:cubicBezTo>
                <a:cubicBezTo>
                  <a:pt x="13214" y="1948"/>
                  <a:pt x="13198" y="2007"/>
                  <a:pt x="13198" y="2044"/>
                </a:cubicBezTo>
                <a:cubicBezTo>
                  <a:pt x="13198" y="2081"/>
                  <a:pt x="13187" y="2130"/>
                  <a:pt x="13172" y="2151"/>
                </a:cubicBezTo>
                <a:cubicBezTo>
                  <a:pt x="13157" y="2172"/>
                  <a:pt x="13135" y="2203"/>
                  <a:pt x="13123" y="2221"/>
                </a:cubicBezTo>
                <a:cubicBezTo>
                  <a:pt x="13087" y="2276"/>
                  <a:pt x="13035" y="2313"/>
                  <a:pt x="12969" y="2334"/>
                </a:cubicBezTo>
                <a:cubicBezTo>
                  <a:pt x="12934" y="2344"/>
                  <a:pt x="12892" y="2379"/>
                  <a:pt x="12874" y="2412"/>
                </a:cubicBezTo>
                <a:cubicBezTo>
                  <a:pt x="12857" y="2444"/>
                  <a:pt x="12834" y="2471"/>
                  <a:pt x="12822" y="2471"/>
                </a:cubicBezTo>
                <a:cubicBezTo>
                  <a:pt x="12811" y="2471"/>
                  <a:pt x="12783" y="2504"/>
                  <a:pt x="12761" y="2545"/>
                </a:cubicBezTo>
                <a:cubicBezTo>
                  <a:pt x="12710" y="2638"/>
                  <a:pt x="12684" y="2638"/>
                  <a:pt x="12588" y="2545"/>
                </a:cubicBezTo>
                <a:cubicBezTo>
                  <a:pt x="12535" y="2494"/>
                  <a:pt x="12485" y="2471"/>
                  <a:pt x="12426" y="2471"/>
                </a:cubicBezTo>
                <a:cubicBezTo>
                  <a:pt x="12379" y="2471"/>
                  <a:pt x="12340" y="2463"/>
                  <a:pt x="12340" y="2455"/>
                </a:cubicBezTo>
                <a:cubicBezTo>
                  <a:pt x="12340" y="2421"/>
                  <a:pt x="12434" y="2204"/>
                  <a:pt x="12448" y="2204"/>
                </a:cubicBezTo>
                <a:cubicBezTo>
                  <a:pt x="12456" y="2204"/>
                  <a:pt x="12464" y="2188"/>
                  <a:pt x="12464" y="2169"/>
                </a:cubicBezTo>
                <a:cubicBezTo>
                  <a:pt x="12464" y="2150"/>
                  <a:pt x="12518" y="2044"/>
                  <a:pt x="12586" y="1933"/>
                </a:cubicBezTo>
                <a:cubicBezTo>
                  <a:pt x="12653" y="1822"/>
                  <a:pt x="12708" y="1718"/>
                  <a:pt x="12708" y="1701"/>
                </a:cubicBezTo>
                <a:cubicBezTo>
                  <a:pt x="12708" y="1683"/>
                  <a:pt x="12728" y="1660"/>
                  <a:pt x="12752" y="1650"/>
                </a:cubicBezTo>
                <a:cubicBezTo>
                  <a:pt x="12776" y="1639"/>
                  <a:pt x="12796" y="1619"/>
                  <a:pt x="12796" y="1604"/>
                </a:cubicBezTo>
                <a:cubicBezTo>
                  <a:pt x="12796" y="1590"/>
                  <a:pt x="12804" y="1578"/>
                  <a:pt x="12814" y="1578"/>
                </a:cubicBezTo>
                <a:cubicBezTo>
                  <a:pt x="12824" y="1578"/>
                  <a:pt x="12891" y="1530"/>
                  <a:pt x="12961" y="1471"/>
                </a:cubicBezTo>
                <a:cubicBezTo>
                  <a:pt x="13059" y="1390"/>
                  <a:pt x="13096" y="1344"/>
                  <a:pt x="13113" y="1276"/>
                </a:cubicBezTo>
                <a:cubicBezTo>
                  <a:pt x="13145" y="1142"/>
                  <a:pt x="13116" y="1040"/>
                  <a:pt x="13024" y="961"/>
                </a:cubicBezTo>
                <a:cubicBezTo>
                  <a:pt x="12950" y="898"/>
                  <a:pt x="12930" y="894"/>
                  <a:pt x="12512" y="898"/>
                </a:cubicBezTo>
                <a:cubicBezTo>
                  <a:pt x="12204" y="900"/>
                  <a:pt x="12070" y="891"/>
                  <a:pt x="12056" y="867"/>
                </a:cubicBezTo>
                <a:cubicBezTo>
                  <a:pt x="12045" y="848"/>
                  <a:pt x="12024" y="834"/>
                  <a:pt x="12010" y="834"/>
                </a:cubicBezTo>
                <a:cubicBezTo>
                  <a:pt x="11996" y="834"/>
                  <a:pt x="11957" y="798"/>
                  <a:pt x="11923" y="754"/>
                </a:cubicBezTo>
                <a:cubicBezTo>
                  <a:pt x="11871" y="687"/>
                  <a:pt x="11845" y="674"/>
                  <a:pt x="11754" y="676"/>
                </a:cubicBezTo>
                <a:cubicBezTo>
                  <a:pt x="11695" y="677"/>
                  <a:pt x="11619" y="696"/>
                  <a:pt x="11584" y="717"/>
                </a:cubicBezTo>
                <a:cubicBezTo>
                  <a:pt x="11535" y="747"/>
                  <a:pt x="11505" y="747"/>
                  <a:pt x="11453" y="721"/>
                </a:cubicBezTo>
                <a:cubicBezTo>
                  <a:pt x="11417" y="702"/>
                  <a:pt x="11355" y="680"/>
                  <a:pt x="11317" y="670"/>
                </a:cubicBezTo>
                <a:cubicBezTo>
                  <a:pt x="11278" y="659"/>
                  <a:pt x="11224" y="630"/>
                  <a:pt x="11195" y="604"/>
                </a:cubicBezTo>
                <a:cubicBezTo>
                  <a:pt x="11144" y="559"/>
                  <a:pt x="10894" y="502"/>
                  <a:pt x="10766" y="505"/>
                </a:cubicBezTo>
                <a:cubicBezTo>
                  <a:pt x="10506" y="512"/>
                  <a:pt x="9857" y="569"/>
                  <a:pt x="9750" y="594"/>
                </a:cubicBezTo>
                <a:cubicBezTo>
                  <a:pt x="9678" y="611"/>
                  <a:pt x="9501" y="638"/>
                  <a:pt x="9356" y="655"/>
                </a:cubicBezTo>
                <a:cubicBezTo>
                  <a:pt x="9212" y="672"/>
                  <a:pt x="9077" y="701"/>
                  <a:pt x="9058" y="717"/>
                </a:cubicBezTo>
                <a:cubicBezTo>
                  <a:pt x="9039" y="733"/>
                  <a:pt x="8972" y="751"/>
                  <a:pt x="8909" y="758"/>
                </a:cubicBezTo>
                <a:cubicBezTo>
                  <a:pt x="8847" y="765"/>
                  <a:pt x="8729" y="783"/>
                  <a:pt x="8647" y="799"/>
                </a:cubicBezTo>
                <a:cubicBezTo>
                  <a:pt x="8565" y="816"/>
                  <a:pt x="8240" y="831"/>
                  <a:pt x="7924" y="832"/>
                </a:cubicBezTo>
                <a:cubicBezTo>
                  <a:pt x="7551" y="833"/>
                  <a:pt x="7337" y="844"/>
                  <a:pt x="7314" y="865"/>
                </a:cubicBezTo>
                <a:cubicBezTo>
                  <a:pt x="7294" y="883"/>
                  <a:pt x="7160" y="899"/>
                  <a:pt x="7003" y="902"/>
                </a:cubicBezTo>
                <a:cubicBezTo>
                  <a:pt x="6782" y="906"/>
                  <a:pt x="6720" y="900"/>
                  <a:pt x="6695" y="865"/>
                </a:cubicBezTo>
                <a:cubicBezTo>
                  <a:pt x="6669" y="828"/>
                  <a:pt x="6532" y="816"/>
                  <a:pt x="5875" y="797"/>
                </a:cubicBezTo>
                <a:cubicBezTo>
                  <a:pt x="5440" y="784"/>
                  <a:pt x="4970" y="761"/>
                  <a:pt x="4830" y="746"/>
                </a:cubicBezTo>
                <a:cubicBezTo>
                  <a:pt x="4691" y="730"/>
                  <a:pt x="4401" y="704"/>
                  <a:pt x="4184" y="688"/>
                </a:cubicBezTo>
                <a:cubicBezTo>
                  <a:pt x="3967" y="672"/>
                  <a:pt x="3748" y="642"/>
                  <a:pt x="3698" y="622"/>
                </a:cubicBezTo>
                <a:cubicBezTo>
                  <a:pt x="3639" y="599"/>
                  <a:pt x="3572" y="594"/>
                  <a:pt x="3506" y="610"/>
                </a:cubicBezTo>
                <a:cubicBezTo>
                  <a:pt x="3450" y="623"/>
                  <a:pt x="3361" y="633"/>
                  <a:pt x="3308" y="631"/>
                </a:cubicBezTo>
                <a:cubicBezTo>
                  <a:pt x="2299" y="585"/>
                  <a:pt x="1989" y="555"/>
                  <a:pt x="1636" y="472"/>
                </a:cubicBezTo>
                <a:cubicBezTo>
                  <a:pt x="1559" y="454"/>
                  <a:pt x="1417" y="438"/>
                  <a:pt x="1321" y="436"/>
                </a:cubicBezTo>
                <a:cubicBezTo>
                  <a:pt x="1160" y="431"/>
                  <a:pt x="1141" y="437"/>
                  <a:pt x="1089" y="503"/>
                </a:cubicBezTo>
                <a:cubicBezTo>
                  <a:pt x="1021" y="591"/>
                  <a:pt x="1020" y="626"/>
                  <a:pt x="1077" y="731"/>
                </a:cubicBezTo>
                <a:cubicBezTo>
                  <a:pt x="1113" y="798"/>
                  <a:pt x="1120" y="841"/>
                  <a:pt x="1120" y="986"/>
                </a:cubicBezTo>
                <a:cubicBezTo>
                  <a:pt x="1120" y="1147"/>
                  <a:pt x="1117" y="1161"/>
                  <a:pt x="1080" y="1161"/>
                </a:cubicBezTo>
                <a:cubicBezTo>
                  <a:pt x="993" y="1160"/>
                  <a:pt x="729" y="1073"/>
                  <a:pt x="702" y="1035"/>
                </a:cubicBezTo>
                <a:cubicBezTo>
                  <a:pt x="597" y="889"/>
                  <a:pt x="412" y="861"/>
                  <a:pt x="350" y="982"/>
                </a:cubicBezTo>
                <a:cubicBezTo>
                  <a:pt x="306" y="1068"/>
                  <a:pt x="300" y="1313"/>
                  <a:pt x="341" y="1370"/>
                </a:cubicBezTo>
                <a:cubicBezTo>
                  <a:pt x="355" y="1391"/>
                  <a:pt x="367" y="1438"/>
                  <a:pt x="367" y="1477"/>
                </a:cubicBezTo>
                <a:cubicBezTo>
                  <a:pt x="367" y="1516"/>
                  <a:pt x="375" y="1549"/>
                  <a:pt x="384" y="1549"/>
                </a:cubicBezTo>
                <a:cubicBezTo>
                  <a:pt x="394" y="1549"/>
                  <a:pt x="402" y="1598"/>
                  <a:pt x="402" y="1660"/>
                </a:cubicBezTo>
                <a:cubicBezTo>
                  <a:pt x="403" y="1721"/>
                  <a:pt x="415" y="1797"/>
                  <a:pt x="429" y="1828"/>
                </a:cubicBezTo>
                <a:cubicBezTo>
                  <a:pt x="444" y="1862"/>
                  <a:pt x="454" y="1953"/>
                  <a:pt x="454" y="2046"/>
                </a:cubicBezTo>
                <a:cubicBezTo>
                  <a:pt x="454" y="2133"/>
                  <a:pt x="463" y="2204"/>
                  <a:pt x="473" y="2204"/>
                </a:cubicBezTo>
                <a:cubicBezTo>
                  <a:pt x="483" y="2204"/>
                  <a:pt x="489" y="2338"/>
                  <a:pt x="489" y="2549"/>
                </a:cubicBezTo>
                <a:cubicBezTo>
                  <a:pt x="489" y="2874"/>
                  <a:pt x="487" y="2904"/>
                  <a:pt x="446" y="2995"/>
                </a:cubicBezTo>
                <a:cubicBezTo>
                  <a:pt x="403" y="3090"/>
                  <a:pt x="402" y="3106"/>
                  <a:pt x="402" y="3585"/>
                </a:cubicBezTo>
                <a:cubicBezTo>
                  <a:pt x="402" y="3880"/>
                  <a:pt x="395" y="4083"/>
                  <a:pt x="384" y="4094"/>
                </a:cubicBezTo>
                <a:cubicBezTo>
                  <a:pt x="375" y="4104"/>
                  <a:pt x="367" y="4183"/>
                  <a:pt x="367" y="4269"/>
                </a:cubicBezTo>
                <a:cubicBezTo>
                  <a:pt x="367" y="4355"/>
                  <a:pt x="358" y="4439"/>
                  <a:pt x="347" y="4458"/>
                </a:cubicBezTo>
                <a:cubicBezTo>
                  <a:pt x="328" y="4490"/>
                  <a:pt x="310" y="4624"/>
                  <a:pt x="286" y="4906"/>
                </a:cubicBezTo>
                <a:cubicBezTo>
                  <a:pt x="281" y="4975"/>
                  <a:pt x="269" y="5031"/>
                  <a:pt x="261" y="5031"/>
                </a:cubicBezTo>
                <a:cubicBezTo>
                  <a:pt x="253" y="5031"/>
                  <a:pt x="242" y="5074"/>
                  <a:pt x="236" y="5128"/>
                </a:cubicBezTo>
                <a:cubicBezTo>
                  <a:pt x="224" y="5224"/>
                  <a:pt x="191" y="5364"/>
                  <a:pt x="112" y="5643"/>
                </a:cubicBezTo>
                <a:cubicBezTo>
                  <a:pt x="73" y="5781"/>
                  <a:pt x="70" y="5827"/>
                  <a:pt x="70" y="6259"/>
                </a:cubicBezTo>
                <a:cubicBezTo>
                  <a:pt x="70" y="6538"/>
                  <a:pt x="77" y="6733"/>
                  <a:pt x="87" y="6744"/>
                </a:cubicBezTo>
                <a:cubicBezTo>
                  <a:pt x="110" y="6769"/>
                  <a:pt x="110" y="7414"/>
                  <a:pt x="87" y="7414"/>
                </a:cubicBezTo>
                <a:cubicBezTo>
                  <a:pt x="77" y="7414"/>
                  <a:pt x="70" y="7442"/>
                  <a:pt x="70" y="7476"/>
                </a:cubicBezTo>
                <a:cubicBezTo>
                  <a:pt x="70" y="7509"/>
                  <a:pt x="54" y="7591"/>
                  <a:pt x="35" y="7658"/>
                </a:cubicBezTo>
                <a:cubicBezTo>
                  <a:pt x="14" y="7732"/>
                  <a:pt x="4" y="7877"/>
                  <a:pt x="0" y="8030"/>
                </a:cubicBezTo>
                <a:lnTo>
                  <a:pt x="0" y="8236"/>
                </a:lnTo>
                <a:cubicBezTo>
                  <a:pt x="4" y="8386"/>
                  <a:pt x="14" y="8526"/>
                  <a:pt x="35" y="8589"/>
                </a:cubicBezTo>
                <a:cubicBezTo>
                  <a:pt x="54" y="8647"/>
                  <a:pt x="70" y="8722"/>
                  <a:pt x="70" y="8753"/>
                </a:cubicBezTo>
                <a:cubicBezTo>
                  <a:pt x="70" y="8785"/>
                  <a:pt x="77" y="8817"/>
                  <a:pt x="87" y="8827"/>
                </a:cubicBezTo>
                <a:cubicBezTo>
                  <a:pt x="97" y="8838"/>
                  <a:pt x="105" y="8980"/>
                  <a:pt x="105" y="9150"/>
                </a:cubicBezTo>
                <a:cubicBezTo>
                  <a:pt x="105" y="9361"/>
                  <a:pt x="114" y="9479"/>
                  <a:pt x="132" y="9538"/>
                </a:cubicBezTo>
                <a:cubicBezTo>
                  <a:pt x="146" y="9585"/>
                  <a:pt x="157" y="9655"/>
                  <a:pt x="157" y="9694"/>
                </a:cubicBezTo>
                <a:cubicBezTo>
                  <a:pt x="157" y="9733"/>
                  <a:pt x="164" y="9766"/>
                  <a:pt x="173" y="9766"/>
                </a:cubicBezTo>
                <a:cubicBezTo>
                  <a:pt x="181" y="9766"/>
                  <a:pt x="193" y="9811"/>
                  <a:pt x="199" y="9867"/>
                </a:cubicBezTo>
                <a:cubicBezTo>
                  <a:pt x="206" y="9922"/>
                  <a:pt x="231" y="10004"/>
                  <a:pt x="256" y="10050"/>
                </a:cubicBezTo>
                <a:cubicBezTo>
                  <a:pt x="281" y="10095"/>
                  <a:pt x="310" y="10172"/>
                  <a:pt x="319" y="10218"/>
                </a:cubicBezTo>
                <a:cubicBezTo>
                  <a:pt x="329" y="10264"/>
                  <a:pt x="343" y="10302"/>
                  <a:pt x="352" y="10302"/>
                </a:cubicBezTo>
                <a:cubicBezTo>
                  <a:pt x="360" y="10302"/>
                  <a:pt x="367" y="10319"/>
                  <a:pt x="367" y="10339"/>
                </a:cubicBezTo>
                <a:cubicBezTo>
                  <a:pt x="368" y="10394"/>
                  <a:pt x="462" y="10561"/>
                  <a:pt x="505" y="10584"/>
                </a:cubicBezTo>
                <a:cubicBezTo>
                  <a:pt x="525" y="10595"/>
                  <a:pt x="543" y="10622"/>
                  <a:pt x="543" y="10645"/>
                </a:cubicBezTo>
                <a:cubicBezTo>
                  <a:pt x="543" y="10669"/>
                  <a:pt x="550" y="10689"/>
                  <a:pt x="560" y="10689"/>
                </a:cubicBezTo>
                <a:cubicBezTo>
                  <a:pt x="570" y="10689"/>
                  <a:pt x="578" y="10803"/>
                  <a:pt x="578" y="10972"/>
                </a:cubicBezTo>
                <a:cubicBezTo>
                  <a:pt x="578" y="11141"/>
                  <a:pt x="584" y="11253"/>
                  <a:pt x="595" y="11253"/>
                </a:cubicBezTo>
                <a:cubicBezTo>
                  <a:pt x="604" y="11253"/>
                  <a:pt x="613" y="11277"/>
                  <a:pt x="613" y="11305"/>
                </a:cubicBezTo>
                <a:cubicBezTo>
                  <a:pt x="613" y="11353"/>
                  <a:pt x="681" y="11475"/>
                  <a:pt x="775" y="11594"/>
                </a:cubicBezTo>
                <a:lnTo>
                  <a:pt x="819" y="11650"/>
                </a:lnTo>
                <a:lnTo>
                  <a:pt x="786" y="11751"/>
                </a:lnTo>
                <a:cubicBezTo>
                  <a:pt x="748" y="11866"/>
                  <a:pt x="742" y="12087"/>
                  <a:pt x="775" y="12184"/>
                </a:cubicBezTo>
                <a:cubicBezTo>
                  <a:pt x="787" y="12220"/>
                  <a:pt x="815" y="12275"/>
                  <a:pt x="836" y="12305"/>
                </a:cubicBezTo>
                <a:cubicBezTo>
                  <a:pt x="934" y="12443"/>
                  <a:pt x="1032" y="12647"/>
                  <a:pt x="1032" y="12710"/>
                </a:cubicBezTo>
                <a:cubicBezTo>
                  <a:pt x="1032" y="12741"/>
                  <a:pt x="1044" y="12774"/>
                  <a:pt x="1059" y="12784"/>
                </a:cubicBezTo>
                <a:cubicBezTo>
                  <a:pt x="1073" y="12793"/>
                  <a:pt x="1085" y="12829"/>
                  <a:pt x="1085" y="12862"/>
                </a:cubicBezTo>
                <a:cubicBezTo>
                  <a:pt x="1085" y="12895"/>
                  <a:pt x="1093" y="12922"/>
                  <a:pt x="1102" y="12922"/>
                </a:cubicBezTo>
                <a:cubicBezTo>
                  <a:pt x="1112" y="12922"/>
                  <a:pt x="1120" y="12943"/>
                  <a:pt x="1120" y="12969"/>
                </a:cubicBezTo>
                <a:cubicBezTo>
                  <a:pt x="1120" y="12995"/>
                  <a:pt x="1132" y="13035"/>
                  <a:pt x="1147" y="13059"/>
                </a:cubicBezTo>
                <a:cubicBezTo>
                  <a:pt x="1165" y="13091"/>
                  <a:pt x="1172" y="13169"/>
                  <a:pt x="1172" y="13322"/>
                </a:cubicBezTo>
                <a:cubicBezTo>
                  <a:pt x="1172" y="13505"/>
                  <a:pt x="1179" y="13557"/>
                  <a:pt x="1216" y="13649"/>
                </a:cubicBezTo>
                <a:cubicBezTo>
                  <a:pt x="1240" y="13709"/>
                  <a:pt x="1260" y="13769"/>
                  <a:pt x="1260" y="13782"/>
                </a:cubicBezTo>
                <a:cubicBezTo>
                  <a:pt x="1260" y="13854"/>
                  <a:pt x="1413" y="14004"/>
                  <a:pt x="1554" y="14070"/>
                </a:cubicBezTo>
                <a:cubicBezTo>
                  <a:pt x="1638" y="14109"/>
                  <a:pt x="1745" y="14164"/>
                  <a:pt x="1793" y="14191"/>
                </a:cubicBezTo>
                <a:cubicBezTo>
                  <a:pt x="1897" y="14249"/>
                  <a:pt x="2129" y="14503"/>
                  <a:pt x="2241" y="14680"/>
                </a:cubicBezTo>
                <a:cubicBezTo>
                  <a:pt x="2284" y="14749"/>
                  <a:pt x="2331" y="14814"/>
                  <a:pt x="2346" y="14824"/>
                </a:cubicBezTo>
                <a:cubicBezTo>
                  <a:pt x="2419" y="14876"/>
                  <a:pt x="2573" y="15054"/>
                  <a:pt x="2573" y="15087"/>
                </a:cubicBezTo>
                <a:cubicBezTo>
                  <a:pt x="2573" y="15108"/>
                  <a:pt x="2580" y="15126"/>
                  <a:pt x="2587" y="15126"/>
                </a:cubicBezTo>
                <a:cubicBezTo>
                  <a:pt x="2613" y="15126"/>
                  <a:pt x="2730" y="15534"/>
                  <a:pt x="2730" y="15623"/>
                </a:cubicBezTo>
                <a:cubicBezTo>
                  <a:pt x="2730" y="15828"/>
                  <a:pt x="2859" y="15915"/>
                  <a:pt x="3116" y="15886"/>
                </a:cubicBezTo>
                <a:cubicBezTo>
                  <a:pt x="3207" y="15875"/>
                  <a:pt x="3346" y="15860"/>
                  <a:pt x="3425" y="15851"/>
                </a:cubicBezTo>
                <a:cubicBezTo>
                  <a:pt x="3542" y="15837"/>
                  <a:pt x="3586" y="15843"/>
                  <a:pt x="3662" y="15892"/>
                </a:cubicBezTo>
                <a:cubicBezTo>
                  <a:pt x="3799" y="15979"/>
                  <a:pt x="3953" y="16103"/>
                  <a:pt x="3964" y="16134"/>
                </a:cubicBezTo>
                <a:cubicBezTo>
                  <a:pt x="3969" y="16150"/>
                  <a:pt x="3997" y="16171"/>
                  <a:pt x="4024" y="16182"/>
                </a:cubicBezTo>
                <a:cubicBezTo>
                  <a:pt x="4052" y="16192"/>
                  <a:pt x="4106" y="16239"/>
                  <a:pt x="4143" y="16286"/>
                </a:cubicBezTo>
                <a:cubicBezTo>
                  <a:pt x="4180" y="16334"/>
                  <a:pt x="4219" y="16374"/>
                  <a:pt x="4231" y="16375"/>
                </a:cubicBezTo>
                <a:cubicBezTo>
                  <a:pt x="4243" y="16375"/>
                  <a:pt x="4299" y="16425"/>
                  <a:pt x="4354" y="16486"/>
                </a:cubicBezTo>
                <a:cubicBezTo>
                  <a:pt x="4457" y="16598"/>
                  <a:pt x="4624" y="16754"/>
                  <a:pt x="4830" y="16925"/>
                </a:cubicBezTo>
                <a:cubicBezTo>
                  <a:pt x="4964" y="17037"/>
                  <a:pt x="5172" y="17107"/>
                  <a:pt x="5356" y="17102"/>
                </a:cubicBezTo>
                <a:cubicBezTo>
                  <a:pt x="5676" y="17094"/>
                  <a:pt x="6201" y="17033"/>
                  <a:pt x="6219" y="17003"/>
                </a:cubicBezTo>
                <a:cubicBezTo>
                  <a:pt x="6230" y="16986"/>
                  <a:pt x="6255" y="16971"/>
                  <a:pt x="6275" y="16971"/>
                </a:cubicBezTo>
                <a:cubicBezTo>
                  <a:pt x="6312" y="16970"/>
                  <a:pt x="6399" y="16899"/>
                  <a:pt x="6535" y="16757"/>
                </a:cubicBezTo>
                <a:cubicBezTo>
                  <a:pt x="6604" y="16684"/>
                  <a:pt x="6633" y="16673"/>
                  <a:pt x="6823" y="16658"/>
                </a:cubicBezTo>
                <a:cubicBezTo>
                  <a:pt x="7026" y="16642"/>
                  <a:pt x="7038" y="16644"/>
                  <a:pt x="7067" y="16706"/>
                </a:cubicBezTo>
                <a:cubicBezTo>
                  <a:pt x="7142" y="16861"/>
                  <a:pt x="7227" y="16996"/>
                  <a:pt x="7325" y="17106"/>
                </a:cubicBezTo>
                <a:cubicBezTo>
                  <a:pt x="7383" y="17171"/>
                  <a:pt x="7451" y="17258"/>
                  <a:pt x="7475" y="17301"/>
                </a:cubicBezTo>
                <a:cubicBezTo>
                  <a:pt x="7499" y="17344"/>
                  <a:pt x="7565" y="17430"/>
                  <a:pt x="7621" y="17490"/>
                </a:cubicBezTo>
                <a:cubicBezTo>
                  <a:pt x="7687" y="17561"/>
                  <a:pt x="7731" y="17631"/>
                  <a:pt x="7743" y="17688"/>
                </a:cubicBezTo>
                <a:cubicBezTo>
                  <a:pt x="7754" y="17736"/>
                  <a:pt x="7768" y="17776"/>
                  <a:pt x="7776" y="17776"/>
                </a:cubicBezTo>
                <a:cubicBezTo>
                  <a:pt x="7783" y="17776"/>
                  <a:pt x="7789" y="17794"/>
                  <a:pt x="7789" y="17819"/>
                </a:cubicBezTo>
                <a:cubicBezTo>
                  <a:pt x="7789" y="17844"/>
                  <a:pt x="7798" y="17864"/>
                  <a:pt x="7807" y="17864"/>
                </a:cubicBezTo>
                <a:cubicBezTo>
                  <a:pt x="7817" y="17864"/>
                  <a:pt x="7829" y="17917"/>
                  <a:pt x="7835" y="17983"/>
                </a:cubicBezTo>
                <a:cubicBezTo>
                  <a:pt x="7841" y="18049"/>
                  <a:pt x="7853" y="18110"/>
                  <a:pt x="7861" y="18119"/>
                </a:cubicBezTo>
                <a:cubicBezTo>
                  <a:pt x="7870" y="18128"/>
                  <a:pt x="7877" y="18161"/>
                  <a:pt x="7877" y="18193"/>
                </a:cubicBezTo>
                <a:cubicBezTo>
                  <a:pt x="7877" y="18225"/>
                  <a:pt x="7884" y="18250"/>
                  <a:pt x="7894" y="18250"/>
                </a:cubicBezTo>
                <a:cubicBezTo>
                  <a:pt x="7904" y="18250"/>
                  <a:pt x="7912" y="18278"/>
                  <a:pt x="7912" y="18310"/>
                </a:cubicBezTo>
                <a:cubicBezTo>
                  <a:pt x="7912" y="18342"/>
                  <a:pt x="7922" y="18379"/>
                  <a:pt x="7934" y="18392"/>
                </a:cubicBezTo>
                <a:cubicBezTo>
                  <a:pt x="7946" y="18405"/>
                  <a:pt x="7979" y="18468"/>
                  <a:pt x="8006" y="18534"/>
                </a:cubicBezTo>
                <a:cubicBezTo>
                  <a:pt x="8085" y="18718"/>
                  <a:pt x="8156" y="18821"/>
                  <a:pt x="8261" y="18900"/>
                </a:cubicBezTo>
                <a:cubicBezTo>
                  <a:pt x="8314" y="18939"/>
                  <a:pt x="8389" y="18997"/>
                  <a:pt x="8426" y="19031"/>
                </a:cubicBezTo>
                <a:cubicBezTo>
                  <a:pt x="8474" y="19075"/>
                  <a:pt x="8529" y="19094"/>
                  <a:pt x="8618" y="19097"/>
                </a:cubicBezTo>
                <a:cubicBezTo>
                  <a:pt x="8728" y="19100"/>
                  <a:pt x="8752" y="19091"/>
                  <a:pt x="8814" y="19017"/>
                </a:cubicBezTo>
                <a:cubicBezTo>
                  <a:pt x="8905" y="18908"/>
                  <a:pt x="8951" y="18803"/>
                  <a:pt x="8984" y="18639"/>
                </a:cubicBezTo>
                <a:cubicBezTo>
                  <a:pt x="9027" y="18426"/>
                  <a:pt x="9073" y="18386"/>
                  <a:pt x="9278" y="18386"/>
                </a:cubicBezTo>
                <a:lnTo>
                  <a:pt x="9452" y="18386"/>
                </a:lnTo>
                <a:lnTo>
                  <a:pt x="9549" y="18565"/>
                </a:lnTo>
                <a:cubicBezTo>
                  <a:pt x="9602" y="18663"/>
                  <a:pt x="9645" y="18753"/>
                  <a:pt x="9645" y="18764"/>
                </a:cubicBezTo>
                <a:cubicBezTo>
                  <a:pt x="9645" y="18775"/>
                  <a:pt x="9669" y="18827"/>
                  <a:pt x="9698" y="18881"/>
                </a:cubicBezTo>
                <a:cubicBezTo>
                  <a:pt x="9728" y="18935"/>
                  <a:pt x="9768" y="19034"/>
                  <a:pt x="9788" y="19099"/>
                </a:cubicBezTo>
                <a:cubicBezTo>
                  <a:pt x="9808" y="19163"/>
                  <a:pt x="9835" y="19234"/>
                  <a:pt x="9848" y="19257"/>
                </a:cubicBezTo>
                <a:cubicBezTo>
                  <a:pt x="9862" y="19280"/>
                  <a:pt x="9872" y="19307"/>
                  <a:pt x="9872" y="19319"/>
                </a:cubicBezTo>
                <a:cubicBezTo>
                  <a:pt x="9872" y="19341"/>
                  <a:pt x="10117" y="19764"/>
                  <a:pt x="10195" y="19877"/>
                </a:cubicBezTo>
                <a:cubicBezTo>
                  <a:pt x="10249" y="19955"/>
                  <a:pt x="10328" y="20191"/>
                  <a:pt x="10328" y="20272"/>
                </a:cubicBezTo>
                <a:cubicBezTo>
                  <a:pt x="10328" y="20305"/>
                  <a:pt x="10335" y="20340"/>
                  <a:pt x="10345" y="20350"/>
                </a:cubicBezTo>
                <a:cubicBezTo>
                  <a:pt x="10355" y="20360"/>
                  <a:pt x="10363" y="20418"/>
                  <a:pt x="10363" y="20479"/>
                </a:cubicBezTo>
                <a:cubicBezTo>
                  <a:pt x="10363" y="20541"/>
                  <a:pt x="10369" y="20603"/>
                  <a:pt x="10378" y="20619"/>
                </a:cubicBezTo>
                <a:cubicBezTo>
                  <a:pt x="10386" y="20635"/>
                  <a:pt x="10402" y="20698"/>
                  <a:pt x="10414" y="20759"/>
                </a:cubicBezTo>
                <a:cubicBezTo>
                  <a:pt x="10439" y="20894"/>
                  <a:pt x="10513" y="21005"/>
                  <a:pt x="10704" y="21202"/>
                </a:cubicBezTo>
                <a:cubicBezTo>
                  <a:pt x="10826" y="21329"/>
                  <a:pt x="10945" y="21423"/>
                  <a:pt x="11018" y="21451"/>
                </a:cubicBezTo>
                <a:cubicBezTo>
                  <a:pt x="11046" y="21462"/>
                  <a:pt x="11089" y="21495"/>
                  <a:pt x="11114" y="21525"/>
                </a:cubicBezTo>
                <a:cubicBezTo>
                  <a:pt x="11138" y="21555"/>
                  <a:pt x="11175" y="21585"/>
                  <a:pt x="11193" y="21591"/>
                </a:cubicBezTo>
                <a:cubicBezTo>
                  <a:pt x="11222" y="21600"/>
                  <a:pt x="11318" y="21599"/>
                  <a:pt x="11434" y="21589"/>
                </a:cubicBezTo>
                <a:cubicBezTo>
                  <a:pt x="11450" y="21587"/>
                  <a:pt x="11477" y="21551"/>
                  <a:pt x="11493" y="21511"/>
                </a:cubicBezTo>
                <a:cubicBezTo>
                  <a:pt x="11518" y="21445"/>
                  <a:pt x="11518" y="21421"/>
                  <a:pt x="11498" y="21303"/>
                </a:cubicBezTo>
                <a:cubicBezTo>
                  <a:pt x="11485" y="21229"/>
                  <a:pt x="11469" y="21170"/>
                  <a:pt x="11462" y="21170"/>
                </a:cubicBezTo>
                <a:cubicBezTo>
                  <a:pt x="11454" y="21170"/>
                  <a:pt x="11448" y="21117"/>
                  <a:pt x="11448" y="21052"/>
                </a:cubicBezTo>
                <a:cubicBezTo>
                  <a:pt x="11448" y="20988"/>
                  <a:pt x="11440" y="20927"/>
                  <a:pt x="11430" y="20917"/>
                </a:cubicBezTo>
                <a:cubicBezTo>
                  <a:pt x="11421" y="20907"/>
                  <a:pt x="11413" y="20772"/>
                  <a:pt x="11413" y="20617"/>
                </a:cubicBezTo>
                <a:cubicBezTo>
                  <a:pt x="11413" y="20449"/>
                  <a:pt x="11420" y="20335"/>
                  <a:pt x="11430" y="20335"/>
                </a:cubicBezTo>
                <a:cubicBezTo>
                  <a:pt x="11440" y="20335"/>
                  <a:pt x="11448" y="20319"/>
                  <a:pt x="11448" y="20301"/>
                </a:cubicBezTo>
                <a:cubicBezTo>
                  <a:pt x="11448" y="20282"/>
                  <a:pt x="11468" y="20223"/>
                  <a:pt x="11492" y="20169"/>
                </a:cubicBezTo>
                <a:cubicBezTo>
                  <a:pt x="11516" y="20115"/>
                  <a:pt x="11535" y="20060"/>
                  <a:pt x="11535" y="20046"/>
                </a:cubicBezTo>
                <a:cubicBezTo>
                  <a:pt x="11535" y="19997"/>
                  <a:pt x="11742" y="19651"/>
                  <a:pt x="11771" y="19651"/>
                </a:cubicBezTo>
                <a:cubicBezTo>
                  <a:pt x="11825" y="19651"/>
                  <a:pt x="11905" y="19492"/>
                  <a:pt x="11915" y="19364"/>
                </a:cubicBezTo>
                <a:lnTo>
                  <a:pt x="11925" y="19245"/>
                </a:lnTo>
                <a:lnTo>
                  <a:pt x="12021" y="19241"/>
                </a:lnTo>
                <a:cubicBezTo>
                  <a:pt x="12095" y="19237"/>
                  <a:pt x="12130" y="19218"/>
                  <a:pt x="12175" y="19160"/>
                </a:cubicBezTo>
                <a:cubicBezTo>
                  <a:pt x="12207" y="19119"/>
                  <a:pt x="12245" y="19084"/>
                  <a:pt x="12261" y="19084"/>
                </a:cubicBezTo>
                <a:cubicBezTo>
                  <a:pt x="12276" y="19084"/>
                  <a:pt x="12288" y="19073"/>
                  <a:pt x="12288" y="19060"/>
                </a:cubicBezTo>
                <a:cubicBezTo>
                  <a:pt x="12288" y="19046"/>
                  <a:pt x="12317" y="19008"/>
                  <a:pt x="12354" y="18973"/>
                </a:cubicBezTo>
                <a:cubicBezTo>
                  <a:pt x="12390" y="18939"/>
                  <a:pt x="12440" y="18882"/>
                  <a:pt x="12464" y="18848"/>
                </a:cubicBezTo>
                <a:cubicBezTo>
                  <a:pt x="12487" y="18814"/>
                  <a:pt x="12533" y="18749"/>
                  <a:pt x="12564" y="18704"/>
                </a:cubicBezTo>
                <a:cubicBezTo>
                  <a:pt x="12595" y="18660"/>
                  <a:pt x="12620" y="18608"/>
                  <a:pt x="12621" y="18589"/>
                </a:cubicBezTo>
                <a:cubicBezTo>
                  <a:pt x="12621" y="18571"/>
                  <a:pt x="12633" y="18547"/>
                  <a:pt x="12647" y="18538"/>
                </a:cubicBezTo>
                <a:cubicBezTo>
                  <a:pt x="12662" y="18529"/>
                  <a:pt x="12673" y="18488"/>
                  <a:pt x="12673" y="18448"/>
                </a:cubicBezTo>
                <a:cubicBezTo>
                  <a:pt x="12673" y="18360"/>
                  <a:pt x="12706" y="18326"/>
                  <a:pt x="12816" y="18302"/>
                </a:cubicBezTo>
                <a:cubicBezTo>
                  <a:pt x="12861" y="18292"/>
                  <a:pt x="12961" y="18226"/>
                  <a:pt x="13040" y="18158"/>
                </a:cubicBezTo>
                <a:lnTo>
                  <a:pt x="13183" y="18035"/>
                </a:lnTo>
                <a:lnTo>
                  <a:pt x="13532" y="18029"/>
                </a:lnTo>
                <a:cubicBezTo>
                  <a:pt x="13772" y="18025"/>
                  <a:pt x="13889" y="18011"/>
                  <a:pt x="13903" y="17987"/>
                </a:cubicBezTo>
                <a:cubicBezTo>
                  <a:pt x="13951" y="17905"/>
                  <a:pt x="14110" y="17994"/>
                  <a:pt x="14183" y="18144"/>
                </a:cubicBezTo>
                <a:cubicBezTo>
                  <a:pt x="14260" y="18301"/>
                  <a:pt x="14287" y="18335"/>
                  <a:pt x="14365" y="18372"/>
                </a:cubicBezTo>
                <a:cubicBezTo>
                  <a:pt x="14438" y="18407"/>
                  <a:pt x="14464" y="18403"/>
                  <a:pt x="14598" y="18347"/>
                </a:cubicBezTo>
                <a:cubicBezTo>
                  <a:pt x="14680" y="18312"/>
                  <a:pt x="14779" y="18275"/>
                  <a:pt x="14818" y="18265"/>
                </a:cubicBezTo>
                <a:cubicBezTo>
                  <a:pt x="14856" y="18254"/>
                  <a:pt x="14908" y="18225"/>
                  <a:pt x="14931" y="18199"/>
                </a:cubicBezTo>
                <a:cubicBezTo>
                  <a:pt x="14958" y="18170"/>
                  <a:pt x="15005" y="18154"/>
                  <a:pt x="15055" y="18158"/>
                </a:cubicBezTo>
                <a:cubicBezTo>
                  <a:pt x="15117" y="18163"/>
                  <a:pt x="15142" y="18151"/>
                  <a:pt x="15168" y="18102"/>
                </a:cubicBezTo>
                <a:cubicBezTo>
                  <a:pt x="15196" y="18051"/>
                  <a:pt x="15198" y="18029"/>
                  <a:pt x="15180" y="17981"/>
                </a:cubicBezTo>
                <a:cubicBezTo>
                  <a:pt x="15149" y="17897"/>
                  <a:pt x="15155" y="17633"/>
                  <a:pt x="15190" y="17507"/>
                </a:cubicBezTo>
                <a:cubicBezTo>
                  <a:pt x="15220" y="17399"/>
                  <a:pt x="15224" y="17395"/>
                  <a:pt x="15382" y="17344"/>
                </a:cubicBezTo>
                <a:cubicBezTo>
                  <a:pt x="15528" y="17298"/>
                  <a:pt x="15550" y="17281"/>
                  <a:pt x="15611" y="17178"/>
                </a:cubicBezTo>
                <a:lnTo>
                  <a:pt x="15678" y="17063"/>
                </a:lnTo>
                <a:lnTo>
                  <a:pt x="15881" y="17042"/>
                </a:lnTo>
                <a:cubicBezTo>
                  <a:pt x="16083" y="17022"/>
                  <a:pt x="16085" y="17022"/>
                  <a:pt x="16140" y="17100"/>
                </a:cubicBezTo>
                <a:cubicBezTo>
                  <a:pt x="16170" y="17143"/>
                  <a:pt x="16200" y="17180"/>
                  <a:pt x="16206" y="17180"/>
                </a:cubicBezTo>
                <a:cubicBezTo>
                  <a:pt x="16213" y="17180"/>
                  <a:pt x="16254" y="17233"/>
                  <a:pt x="16297" y="17299"/>
                </a:cubicBezTo>
                <a:cubicBezTo>
                  <a:pt x="16481" y="17582"/>
                  <a:pt x="16627" y="17659"/>
                  <a:pt x="16753" y="17538"/>
                </a:cubicBezTo>
                <a:cubicBezTo>
                  <a:pt x="17058" y="17243"/>
                  <a:pt x="17163" y="17231"/>
                  <a:pt x="17290" y="17476"/>
                </a:cubicBezTo>
                <a:cubicBezTo>
                  <a:pt x="17335" y="17561"/>
                  <a:pt x="17340" y="17570"/>
                  <a:pt x="17400" y="17710"/>
                </a:cubicBezTo>
                <a:cubicBezTo>
                  <a:pt x="17442" y="17806"/>
                  <a:pt x="17604" y="18012"/>
                  <a:pt x="17638" y="18012"/>
                </a:cubicBezTo>
                <a:cubicBezTo>
                  <a:pt x="17648" y="18012"/>
                  <a:pt x="17674" y="18048"/>
                  <a:pt x="17695" y="18090"/>
                </a:cubicBezTo>
                <a:cubicBezTo>
                  <a:pt x="17732" y="18163"/>
                  <a:pt x="17734" y="18188"/>
                  <a:pt x="17729" y="18614"/>
                </a:cubicBezTo>
                <a:cubicBezTo>
                  <a:pt x="17725" y="19009"/>
                  <a:pt x="17728" y="19066"/>
                  <a:pt x="17754" y="19099"/>
                </a:cubicBezTo>
                <a:cubicBezTo>
                  <a:pt x="17771" y="19119"/>
                  <a:pt x="17785" y="19157"/>
                  <a:pt x="17785" y="19183"/>
                </a:cubicBezTo>
                <a:cubicBezTo>
                  <a:pt x="17785" y="19209"/>
                  <a:pt x="17792" y="19239"/>
                  <a:pt x="17802" y="19249"/>
                </a:cubicBezTo>
                <a:cubicBezTo>
                  <a:pt x="17811" y="19259"/>
                  <a:pt x="17820" y="19319"/>
                  <a:pt x="17820" y="19382"/>
                </a:cubicBezTo>
                <a:cubicBezTo>
                  <a:pt x="17820" y="19446"/>
                  <a:pt x="17832" y="19518"/>
                  <a:pt x="17846" y="19543"/>
                </a:cubicBezTo>
                <a:cubicBezTo>
                  <a:pt x="17861" y="19567"/>
                  <a:pt x="17872" y="19601"/>
                  <a:pt x="17872" y="19619"/>
                </a:cubicBezTo>
                <a:cubicBezTo>
                  <a:pt x="17872" y="19636"/>
                  <a:pt x="17880" y="19651"/>
                  <a:pt x="17890" y="19651"/>
                </a:cubicBezTo>
                <a:cubicBezTo>
                  <a:pt x="17899" y="19651"/>
                  <a:pt x="17907" y="19670"/>
                  <a:pt x="17907" y="19693"/>
                </a:cubicBezTo>
                <a:cubicBezTo>
                  <a:pt x="17907" y="19736"/>
                  <a:pt x="18077" y="19949"/>
                  <a:pt x="18112" y="19949"/>
                </a:cubicBezTo>
                <a:cubicBezTo>
                  <a:pt x="18143" y="19949"/>
                  <a:pt x="18170" y="20048"/>
                  <a:pt x="18170" y="20165"/>
                </a:cubicBezTo>
                <a:cubicBezTo>
                  <a:pt x="18170" y="20304"/>
                  <a:pt x="18262" y="20592"/>
                  <a:pt x="18373" y="20802"/>
                </a:cubicBezTo>
                <a:cubicBezTo>
                  <a:pt x="18394" y="20840"/>
                  <a:pt x="18417" y="20872"/>
                  <a:pt x="18425" y="20872"/>
                </a:cubicBezTo>
                <a:cubicBezTo>
                  <a:pt x="18443" y="20872"/>
                  <a:pt x="18544" y="21052"/>
                  <a:pt x="18598" y="21178"/>
                </a:cubicBezTo>
                <a:cubicBezTo>
                  <a:pt x="18661" y="21325"/>
                  <a:pt x="18734" y="21368"/>
                  <a:pt x="19032" y="21426"/>
                </a:cubicBezTo>
                <a:cubicBezTo>
                  <a:pt x="19092" y="21438"/>
                  <a:pt x="19127" y="21431"/>
                  <a:pt x="19159" y="21396"/>
                </a:cubicBezTo>
                <a:cubicBezTo>
                  <a:pt x="19199" y="21351"/>
                  <a:pt x="19202" y="21329"/>
                  <a:pt x="19202" y="21100"/>
                </a:cubicBezTo>
                <a:cubicBezTo>
                  <a:pt x="19202" y="20929"/>
                  <a:pt x="19210" y="20836"/>
                  <a:pt x="19228" y="20796"/>
                </a:cubicBezTo>
                <a:cubicBezTo>
                  <a:pt x="19242" y="20764"/>
                  <a:pt x="19254" y="20681"/>
                  <a:pt x="19254" y="20613"/>
                </a:cubicBezTo>
                <a:cubicBezTo>
                  <a:pt x="19255" y="20544"/>
                  <a:pt x="19263" y="20479"/>
                  <a:pt x="19272" y="20469"/>
                </a:cubicBezTo>
                <a:cubicBezTo>
                  <a:pt x="19282" y="20459"/>
                  <a:pt x="19291" y="20406"/>
                  <a:pt x="19291" y="20352"/>
                </a:cubicBezTo>
                <a:cubicBezTo>
                  <a:pt x="19291" y="20298"/>
                  <a:pt x="19301" y="20237"/>
                  <a:pt x="19316" y="20216"/>
                </a:cubicBezTo>
                <a:cubicBezTo>
                  <a:pt x="19333" y="20192"/>
                  <a:pt x="19342" y="20126"/>
                  <a:pt x="19342" y="20023"/>
                </a:cubicBezTo>
                <a:cubicBezTo>
                  <a:pt x="19342" y="19920"/>
                  <a:pt x="19333" y="19854"/>
                  <a:pt x="19316" y="19830"/>
                </a:cubicBezTo>
                <a:cubicBezTo>
                  <a:pt x="19301" y="19810"/>
                  <a:pt x="19289" y="19771"/>
                  <a:pt x="19289" y="19744"/>
                </a:cubicBezTo>
                <a:cubicBezTo>
                  <a:pt x="19289" y="19686"/>
                  <a:pt x="19253" y="19504"/>
                  <a:pt x="19229" y="19442"/>
                </a:cubicBezTo>
                <a:cubicBezTo>
                  <a:pt x="19196" y="19358"/>
                  <a:pt x="19167" y="19257"/>
                  <a:pt x="19167" y="19226"/>
                </a:cubicBezTo>
                <a:cubicBezTo>
                  <a:pt x="19167" y="19196"/>
                  <a:pt x="19119" y="19012"/>
                  <a:pt x="19034" y="18715"/>
                </a:cubicBezTo>
                <a:cubicBezTo>
                  <a:pt x="19011" y="18634"/>
                  <a:pt x="18992" y="18530"/>
                  <a:pt x="18992" y="18485"/>
                </a:cubicBezTo>
                <a:cubicBezTo>
                  <a:pt x="18992" y="18440"/>
                  <a:pt x="18985" y="18396"/>
                  <a:pt x="18975" y="18386"/>
                </a:cubicBezTo>
                <a:cubicBezTo>
                  <a:pt x="18965" y="18376"/>
                  <a:pt x="18957" y="18344"/>
                  <a:pt x="18957" y="18316"/>
                </a:cubicBezTo>
                <a:cubicBezTo>
                  <a:pt x="18957" y="18288"/>
                  <a:pt x="18922" y="18190"/>
                  <a:pt x="18878" y="18096"/>
                </a:cubicBezTo>
                <a:cubicBezTo>
                  <a:pt x="18835" y="18002"/>
                  <a:pt x="18800" y="17912"/>
                  <a:pt x="18800" y="17895"/>
                </a:cubicBezTo>
                <a:cubicBezTo>
                  <a:pt x="18800" y="17878"/>
                  <a:pt x="18790" y="17864"/>
                  <a:pt x="18777" y="17864"/>
                </a:cubicBezTo>
                <a:cubicBezTo>
                  <a:pt x="18764" y="17864"/>
                  <a:pt x="18743" y="17809"/>
                  <a:pt x="18730" y="17743"/>
                </a:cubicBezTo>
                <a:cubicBezTo>
                  <a:pt x="18717" y="17677"/>
                  <a:pt x="18698" y="17613"/>
                  <a:pt x="18687" y="17601"/>
                </a:cubicBezTo>
                <a:cubicBezTo>
                  <a:pt x="18677" y="17590"/>
                  <a:pt x="18658" y="17541"/>
                  <a:pt x="18645" y="17492"/>
                </a:cubicBezTo>
                <a:cubicBezTo>
                  <a:pt x="18632" y="17443"/>
                  <a:pt x="18614" y="17383"/>
                  <a:pt x="18605" y="17359"/>
                </a:cubicBezTo>
                <a:cubicBezTo>
                  <a:pt x="18596" y="17334"/>
                  <a:pt x="18584" y="17291"/>
                  <a:pt x="18579" y="17262"/>
                </a:cubicBezTo>
                <a:cubicBezTo>
                  <a:pt x="18573" y="17234"/>
                  <a:pt x="18561" y="17209"/>
                  <a:pt x="18552" y="17209"/>
                </a:cubicBezTo>
                <a:cubicBezTo>
                  <a:pt x="18544" y="17209"/>
                  <a:pt x="18538" y="17170"/>
                  <a:pt x="18538" y="17123"/>
                </a:cubicBezTo>
                <a:cubicBezTo>
                  <a:pt x="18538" y="17075"/>
                  <a:pt x="18528" y="17031"/>
                  <a:pt x="18516" y="17024"/>
                </a:cubicBezTo>
                <a:cubicBezTo>
                  <a:pt x="18503" y="17017"/>
                  <a:pt x="18489" y="16923"/>
                  <a:pt x="18482" y="16790"/>
                </a:cubicBezTo>
                <a:cubicBezTo>
                  <a:pt x="18459" y="16367"/>
                  <a:pt x="18445" y="16241"/>
                  <a:pt x="18417" y="16186"/>
                </a:cubicBezTo>
                <a:cubicBezTo>
                  <a:pt x="18372" y="16099"/>
                  <a:pt x="18381" y="15610"/>
                  <a:pt x="18429" y="15477"/>
                </a:cubicBezTo>
                <a:cubicBezTo>
                  <a:pt x="18448" y="15423"/>
                  <a:pt x="18472" y="15321"/>
                  <a:pt x="18483" y="15251"/>
                </a:cubicBezTo>
                <a:cubicBezTo>
                  <a:pt x="18494" y="15182"/>
                  <a:pt x="18511" y="15126"/>
                  <a:pt x="18521" y="15126"/>
                </a:cubicBezTo>
                <a:cubicBezTo>
                  <a:pt x="18530" y="15126"/>
                  <a:pt x="18538" y="15080"/>
                  <a:pt x="18538" y="15025"/>
                </a:cubicBezTo>
                <a:cubicBezTo>
                  <a:pt x="18538" y="14910"/>
                  <a:pt x="18582" y="14709"/>
                  <a:pt x="18608" y="14709"/>
                </a:cubicBezTo>
                <a:cubicBezTo>
                  <a:pt x="18617" y="14709"/>
                  <a:pt x="18625" y="14680"/>
                  <a:pt x="18625" y="14647"/>
                </a:cubicBezTo>
                <a:cubicBezTo>
                  <a:pt x="18625" y="14614"/>
                  <a:pt x="18638" y="14578"/>
                  <a:pt x="18655" y="14567"/>
                </a:cubicBezTo>
                <a:cubicBezTo>
                  <a:pt x="18681" y="14550"/>
                  <a:pt x="18957" y="14094"/>
                  <a:pt x="18957" y="14068"/>
                </a:cubicBezTo>
                <a:cubicBezTo>
                  <a:pt x="18957" y="14063"/>
                  <a:pt x="18985" y="13976"/>
                  <a:pt x="19019" y="13875"/>
                </a:cubicBezTo>
                <a:cubicBezTo>
                  <a:pt x="19060" y="13749"/>
                  <a:pt x="19080" y="13653"/>
                  <a:pt x="19080" y="13571"/>
                </a:cubicBezTo>
                <a:cubicBezTo>
                  <a:pt x="19080" y="13444"/>
                  <a:pt x="19131" y="13160"/>
                  <a:pt x="19154" y="13160"/>
                </a:cubicBezTo>
                <a:cubicBezTo>
                  <a:pt x="19161" y="13160"/>
                  <a:pt x="19167" y="13106"/>
                  <a:pt x="19167" y="13041"/>
                </a:cubicBezTo>
                <a:cubicBezTo>
                  <a:pt x="19167" y="12975"/>
                  <a:pt x="19176" y="12922"/>
                  <a:pt x="19185" y="12922"/>
                </a:cubicBezTo>
                <a:cubicBezTo>
                  <a:pt x="19195" y="12922"/>
                  <a:pt x="19202" y="12859"/>
                  <a:pt x="19202" y="12784"/>
                </a:cubicBezTo>
                <a:cubicBezTo>
                  <a:pt x="19202" y="12709"/>
                  <a:pt x="19213" y="12612"/>
                  <a:pt x="19226" y="12568"/>
                </a:cubicBezTo>
                <a:cubicBezTo>
                  <a:pt x="19240" y="12525"/>
                  <a:pt x="19262" y="12449"/>
                  <a:pt x="19275" y="12400"/>
                </a:cubicBezTo>
                <a:cubicBezTo>
                  <a:pt x="19306" y="12284"/>
                  <a:pt x="19396" y="12087"/>
                  <a:pt x="19419" y="12087"/>
                </a:cubicBezTo>
                <a:cubicBezTo>
                  <a:pt x="19440" y="12087"/>
                  <a:pt x="19605" y="11803"/>
                  <a:pt x="19605" y="11767"/>
                </a:cubicBezTo>
                <a:cubicBezTo>
                  <a:pt x="19605" y="11753"/>
                  <a:pt x="19621" y="11717"/>
                  <a:pt x="19640" y="11687"/>
                </a:cubicBezTo>
                <a:cubicBezTo>
                  <a:pt x="19659" y="11657"/>
                  <a:pt x="19675" y="11598"/>
                  <a:pt x="19675" y="11557"/>
                </a:cubicBezTo>
                <a:cubicBezTo>
                  <a:pt x="19675" y="11472"/>
                  <a:pt x="19637" y="11409"/>
                  <a:pt x="19537" y="11327"/>
                </a:cubicBezTo>
                <a:cubicBezTo>
                  <a:pt x="19498" y="11296"/>
                  <a:pt x="19466" y="11259"/>
                  <a:pt x="19466" y="11245"/>
                </a:cubicBezTo>
                <a:cubicBezTo>
                  <a:pt x="19466" y="11232"/>
                  <a:pt x="19492" y="11163"/>
                  <a:pt x="19526" y="11093"/>
                </a:cubicBezTo>
                <a:cubicBezTo>
                  <a:pt x="19566" y="11010"/>
                  <a:pt x="19588" y="10934"/>
                  <a:pt x="19588" y="10875"/>
                </a:cubicBezTo>
                <a:cubicBezTo>
                  <a:pt x="19588" y="10814"/>
                  <a:pt x="19568" y="10750"/>
                  <a:pt x="19526" y="10672"/>
                </a:cubicBezTo>
                <a:cubicBezTo>
                  <a:pt x="19492" y="10610"/>
                  <a:pt x="19465" y="10529"/>
                  <a:pt x="19465" y="10493"/>
                </a:cubicBezTo>
                <a:cubicBezTo>
                  <a:pt x="19465" y="10410"/>
                  <a:pt x="19377" y="10189"/>
                  <a:pt x="19323" y="10136"/>
                </a:cubicBezTo>
                <a:cubicBezTo>
                  <a:pt x="19275" y="10088"/>
                  <a:pt x="19191" y="10022"/>
                  <a:pt x="19144" y="9994"/>
                </a:cubicBezTo>
                <a:cubicBezTo>
                  <a:pt x="19116" y="9977"/>
                  <a:pt x="19114" y="9953"/>
                  <a:pt x="19125" y="9805"/>
                </a:cubicBezTo>
                <a:cubicBezTo>
                  <a:pt x="19142" y="9571"/>
                  <a:pt x="19192" y="9481"/>
                  <a:pt x="19317" y="9456"/>
                </a:cubicBezTo>
                <a:cubicBezTo>
                  <a:pt x="19536" y="9412"/>
                  <a:pt x="19586" y="9269"/>
                  <a:pt x="19616" y="8597"/>
                </a:cubicBezTo>
                <a:cubicBezTo>
                  <a:pt x="19622" y="8456"/>
                  <a:pt x="19636" y="8356"/>
                  <a:pt x="19651" y="8334"/>
                </a:cubicBezTo>
                <a:cubicBezTo>
                  <a:pt x="19666" y="8313"/>
                  <a:pt x="19675" y="8240"/>
                  <a:pt x="19675" y="8143"/>
                </a:cubicBezTo>
                <a:cubicBezTo>
                  <a:pt x="19675" y="7997"/>
                  <a:pt x="19710" y="7822"/>
                  <a:pt x="19746" y="7784"/>
                </a:cubicBezTo>
                <a:cubicBezTo>
                  <a:pt x="19755" y="7774"/>
                  <a:pt x="19763" y="7721"/>
                  <a:pt x="19763" y="7665"/>
                </a:cubicBezTo>
                <a:cubicBezTo>
                  <a:pt x="19763" y="7608"/>
                  <a:pt x="19770" y="7562"/>
                  <a:pt x="19780" y="7562"/>
                </a:cubicBezTo>
                <a:cubicBezTo>
                  <a:pt x="19790" y="7562"/>
                  <a:pt x="19798" y="7529"/>
                  <a:pt x="19798" y="7488"/>
                </a:cubicBezTo>
                <a:cubicBezTo>
                  <a:pt x="19798" y="7442"/>
                  <a:pt x="19807" y="7414"/>
                  <a:pt x="19823" y="7414"/>
                </a:cubicBezTo>
                <a:cubicBezTo>
                  <a:pt x="19844" y="7414"/>
                  <a:pt x="19850" y="7376"/>
                  <a:pt x="19850" y="7252"/>
                </a:cubicBezTo>
                <a:cubicBezTo>
                  <a:pt x="19850" y="7163"/>
                  <a:pt x="19857" y="7081"/>
                  <a:pt x="19867" y="7071"/>
                </a:cubicBezTo>
                <a:cubicBezTo>
                  <a:pt x="19877" y="7061"/>
                  <a:pt x="19885" y="7015"/>
                  <a:pt x="19885" y="6970"/>
                </a:cubicBezTo>
                <a:cubicBezTo>
                  <a:pt x="19885" y="6895"/>
                  <a:pt x="19904" y="6873"/>
                  <a:pt x="20124" y="6685"/>
                </a:cubicBezTo>
                <a:cubicBezTo>
                  <a:pt x="20288" y="6545"/>
                  <a:pt x="20386" y="6442"/>
                  <a:pt x="20435" y="6356"/>
                </a:cubicBezTo>
                <a:cubicBezTo>
                  <a:pt x="20474" y="6287"/>
                  <a:pt x="20564" y="6126"/>
                  <a:pt x="20636" y="5999"/>
                </a:cubicBezTo>
                <a:lnTo>
                  <a:pt x="20765" y="5766"/>
                </a:lnTo>
                <a:lnTo>
                  <a:pt x="20858" y="5820"/>
                </a:lnTo>
                <a:cubicBezTo>
                  <a:pt x="20925" y="5858"/>
                  <a:pt x="20958" y="5865"/>
                  <a:pt x="20974" y="5842"/>
                </a:cubicBezTo>
                <a:cubicBezTo>
                  <a:pt x="20986" y="5825"/>
                  <a:pt x="21029" y="5797"/>
                  <a:pt x="21068" y="5779"/>
                </a:cubicBezTo>
                <a:cubicBezTo>
                  <a:pt x="21108" y="5761"/>
                  <a:pt x="21161" y="5718"/>
                  <a:pt x="21187" y="5684"/>
                </a:cubicBezTo>
                <a:cubicBezTo>
                  <a:pt x="21227" y="5630"/>
                  <a:pt x="21233" y="5601"/>
                  <a:pt x="21233" y="5450"/>
                </a:cubicBezTo>
                <a:cubicBezTo>
                  <a:pt x="21233" y="5229"/>
                  <a:pt x="21213" y="5199"/>
                  <a:pt x="21061" y="5197"/>
                </a:cubicBezTo>
                <a:cubicBezTo>
                  <a:pt x="20954" y="5196"/>
                  <a:pt x="20944" y="5189"/>
                  <a:pt x="20939" y="5128"/>
                </a:cubicBezTo>
                <a:cubicBezTo>
                  <a:pt x="20936" y="5091"/>
                  <a:pt x="20926" y="5062"/>
                  <a:pt x="20917" y="5062"/>
                </a:cubicBezTo>
                <a:cubicBezTo>
                  <a:pt x="20908" y="5062"/>
                  <a:pt x="20900" y="5040"/>
                  <a:pt x="20900" y="5015"/>
                </a:cubicBezTo>
                <a:cubicBezTo>
                  <a:pt x="20900" y="4989"/>
                  <a:pt x="20888" y="4949"/>
                  <a:pt x="20874" y="4924"/>
                </a:cubicBezTo>
                <a:cubicBezTo>
                  <a:pt x="20854" y="4891"/>
                  <a:pt x="20848" y="4808"/>
                  <a:pt x="20848" y="4600"/>
                </a:cubicBezTo>
                <a:cubicBezTo>
                  <a:pt x="20848" y="4392"/>
                  <a:pt x="20854" y="4310"/>
                  <a:pt x="20874" y="4277"/>
                </a:cubicBezTo>
                <a:cubicBezTo>
                  <a:pt x="20888" y="4252"/>
                  <a:pt x="20900" y="4206"/>
                  <a:pt x="20900" y="4174"/>
                </a:cubicBezTo>
                <a:cubicBezTo>
                  <a:pt x="20900" y="4143"/>
                  <a:pt x="20920" y="4081"/>
                  <a:pt x="20944" y="4037"/>
                </a:cubicBezTo>
                <a:cubicBezTo>
                  <a:pt x="20973" y="3984"/>
                  <a:pt x="20987" y="3922"/>
                  <a:pt x="20987" y="3856"/>
                </a:cubicBezTo>
                <a:cubicBezTo>
                  <a:pt x="20987" y="3800"/>
                  <a:pt x="20996" y="3747"/>
                  <a:pt x="21005" y="3737"/>
                </a:cubicBezTo>
                <a:cubicBezTo>
                  <a:pt x="21015" y="3727"/>
                  <a:pt x="21022" y="3685"/>
                  <a:pt x="21022" y="3644"/>
                </a:cubicBezTo>
                <a:cubicBezTo>
                  <a:pt x="21022" y="3558"/>
                  <a:pt x="21070" y="3425"/>
                  <a:pt x="21101" y="3425"/>
                </a:cubicBezTo>
                <a:cubicBezTo>
                  <a:pt x="21112" y="3425"/>
                  <a:pt x="21138" y="3394"/>
                  <a:pt x="21158" y="3357"/>
                </a:cubicBezTo>
                <a:cubicBezTo>
                  <a:pt x="21178" y="3320"/>
                  <a:pt x="21218" y="3258"/>
                  <a:pt x="21248" y="3219"/>
                </a:cubicBezTo>
                <a:cubicBezTo>
                  <a:pt x="21278" y="3180"/>
                  <a:pt x="21303" y="3132"/>
                  <a:pt x="21303" y="3110"/>
                </a:cubicBezTo>
                <a:cubicBezTo>
                  <a:pt x="21303" y="3089"/>
                  <a:pt x="21313" y="3054"/>
                  <a:pt x="21326" y="3032"/>
                </a:cubicBezTo>
                <a:cubicBezTo>
                  <a:pt x="21338" y="3011"/>
                  <a:pt x="21354" y="2968"/>
                  <a:pt x="21361" y="2940"/>
                </a:cubicBezTo>
                <a:cubicBezTo>
                  <a:pt x="21368" y="2907"/>
                  <a:pt x="21391" y="2889"/>
                  <a:pt x="21421" y="2888"/>
                </a:cubicBezTo>
                <a:cubicBezTo>
                  <a:pt x="21448" y="2888"/>
                  <a:pt x="21499" y="2880"/>
                  <a:pt x="21535" y="2870"/>
                </a:cubicBezTo>
                <a:lnTo>
                  <a:pt x="21600" y="2851"/>
                </a:lnTo>
                <a:lnTo>
                  <a:pt x="21600" y="1993"/>
                </a:lnTo>
                <a:cubicBezTo>
                  <a:pt x="21600" y="1189"/>
                  <a:pt x="21598" y="1126"/>
                  <a:pt x="21565" y="1027"/>
                </a:cubicBezTo>
                <a:cubicBezTo>
                  <a:pt x="21546" y="969"/>
                  <a:pt x="21530" y="883"/>
                  <a:pt x="21530" y="838"/>
                </a:cubicBezTo>
                <a:cubicBezTo>
                  <a:pt x="21530" y="746"/>
                  <a:pt x="21480" y="559"/>
                  <a:pt x="21428" y="464"/>
                </a:cubicBezTo>
                <a:cubicBezTo>
                  <a:pt x="21410" y="430"/>
                  <a:pt x="21389" y="372"/>
                  <a:pt x="21382" y="335"/>
                </a:cubicBezTo>
                <a:cubicBezTo>
                  <a:pt x="21376" y="298"/>
                  <a:pt x="21359" y="267"/>
                  <a:pt x="21346" y="267"/>
                </a:cubicBezTo>
                <a:cubicBezTo>
                  <a:pt x="21333" y="267"/>
                  <a:pt x="21317" y="242"/>
                  <a:pt x="21311" y="210"/>
                </a:cubicBezTo>
                <a:cubicBezTo>
                  <a:pt x="21305" y="177"/>
                  <a:pt x="21266" y="115"/>
                  <a:pt x="21225" y="74"/>
                </a:cubicBezTo>
                <a:cubicBezTo>
                  <a:pt x="21156" y="4"/>
                  <a:pt x="21135" y="0"/>
                  <a:pt x="20914" y="0"/>
                </a:cubicBezTo>
                <a:lnTo>
                  <a:pt x="20677" y="0"/>
                </a:lnTo>
                <a:close/>
              </a:path>
            </a:pathLst>
          </a:custGeom>
          <a:noFill/>
          <a:ln>
            <a:noFill/>
          </a:ln>
        </p:spPr>
      </p:pic>
      <p:sp>
        <p:nvSpPr>
          <p:cNvPr id="245" name="Google Shape;245;p12"/>
          <p:cNvSpPr txBox="1"/>
          <p:nvPr/>
        </p:nvSpPr>
        <p:spPr>
          <a:xfrm>
            <a:off x="1057728" y="1795067"/>
            <a:ext cx="22374900" cy="12246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ECDFC9"/>
              </a:buClr>
              <a:buSzPts val="9000"/>
              <a:buFont typeface="Arial"/>
              <a:buNone/>
            </a:pPr>
            <a:r>
              <a:rPr b="1" i="0" lang="en-US" sz="8100" u="none" cap="none" strike="noStrike">
                <a:solidFill>
                  <a:srgbClr val="ECDFC9"/>
                </a:solidFill>
                <a:latin typeface="Calibri"/>
                <a:ea typeface="Calibri"/>
                <a:cs typeface="Calibri"/>
                <a:sym typeface="Calibri"/>
              </a:rPr>
              <a:t>OTHER FEDERAL AGENCY ASSISTANCE</a:t>
            </a:r>
            <a:endParaRPr sz="500">
              <a:latin typeface="Calibri"/>
              <a:ea typeface="Calibri"/>
              <a:cs typeface="Calibri"/>
              <a:sym typeface="Calibri"/>
            </a:endParaRPr>
          </a:p>
        </p:txBody>
      </p:sp>
      <p:sp>
        <p:nvSpPr>
          <p:cNvPr id="246" name="Google Shape;246;p12"/>
          <p:cNvSpPr/>
          <p:nvPr/>
        </p:nvSpPr>
        <p:spPr>
          <a:xfrm>
            <a:off x="9318625" y="3746274"/>
            <a:ext cx="13227900" cy="72882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47" name="Google Shape;247;p12"/>
          <p:cNvSpPr txBox="1"/>
          <p:nvPr/>
        </p:nvSpPr>
        <p:spPr>
          <a:xfrm>
            <a:off x="9609503" y="4207597"/>
            <a:ext cx="12646200" cy="5933400"/>
          </a:xfrm>
          <a:prstGeom prst="rect">
            <a:avLst/>
          </a:prstGeom>
          <a:noFill/>
          <a:ln>
            <a:noFill/>
          </a:ln>
        </p:spPr>
        <p:txBody>
          <a:bodyPr anchorCtr="0" anchor="ctr" bIns="50800" lIns="50800" spcFirstLastPara="1" rIns="50800" wrap="square" tIns="50800">
            <a:spAutoFit/>
          </a:bodyPr>
          <a:lstStyle/>
          <a:p>
            <a:pPr indent="-338666" lvl="0" marL="338666" marR="0" rtl="0" algn="l">
              <a:lnSpc>
                <a:spcPct val="90000"/>
              </a:lnSpc>
              <a:spcBef>
                <a:spcPts val="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National Institute of Standards and Technology</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Department of Justice </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Department of Homeland Security</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Department of Defense</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U.S. Postal </a:t>
            </a:r>
            <a:r>
              <a:rPr b="1" lang="en-US" sz="4700">
                <a:solidFill>
                  <a:srgbClr val="DBD7BC"/>
                </a:solidFill>
                <a:latin typeface="Calibri"/>
                <a:ea typeface="Calibri"/>
                <a:cs typeface="Calibri"/>
                <a:sym typeface="Calibri"/>
              </a:rPr>
              <a:t>Service</a:t>
            </a:r>
            <a:endParaRPr>
              <a:latin typeface="Calibri"/>
              <a:ea typeface="Calibri"/>
              <a:cs typeface="Calibri"/>
              <a:sym typeface="Calibri"/>
            </a:endParaRPr>
          </a:p>
          <a:p>
            <a:pPr indent="-338666" lvl="0" marL="338666" marR="0" rtl="0" algn="l">
              <a:lnSpc>
                <a:spcPct val="90000"/>
              </a:lnSpc>
              <a:spcBef>
                <a:spcPts val="3000"/>
              </a:spcBef>
              <a:spcAft>
                <a:spcPts val="0"/>
              </a:spcAft>
              <a:buClr>
                <a:srgbClr val="DBD7BC"/>
              </a:buClr>
              <a:buSzPts val="3055"/>
              <a:buFont typeface="Calibri"/>
              <a:buChar char="•"/>
            </a:pPr>
            <a:r>
              <a:rPr b="1" i="0" lang="en-US" sz="4700" u="none" cap="none" strike="noStrike">
                <a:solidFill>
                  <a:srgbClr val="DBD7BC"/>
                </a:solidFill>
                <a:latin typeface="Calibri"/>
                <a:ea typeface="Calibri"/>
                <a:cs typeface="Calibri"/>
                <a:sym typeface="Calibri"/>
              </a:rPr>
              <a:t>United States Postal Inspection Service</a:t>
            </a:r>
            <a:endParaRPr>
              <a:latin typeface="Calibri"/>
              <a:ea typeface="Calibri"/>
              <a:cs typeface="Calibri"/>
              <a:sym typeface="Calibri"/>
            </a:endParaRPr>
          </a:p>
        </p:txBody>
      </p:sp>
      <p:pic>
        <p:nvPicPr>
          <p:cNvPr id="248" name="Google Shape;248;p12"/>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52" name="Shape 252"/>
        <p:cNvGrpSpPr/>
        <p:nvPr/>
      </p:nvGrpSpPr>
      <p:grpSpPr>
        <a:xfrm>
          <a:off x="0" y="0"/>
          <a:ext cx="0" cy="0"/>
          <a:chOff x="0" y="0"/>
          <a:chExt cx="0" cy="0"/>
        </a:xfrm>
      </p:grpSpPr>
      <p:sp>
        <p:nvSpPr>
          <p:cNvPr id="253" name="Google Shape;253;p13"/>
          <p:cNvSpPr txBox="1"/>
          <p:nvPr>
            <p:ph idx="4294967295" type="ctrTitle"/>
          </p:nvPr>
        </p:nvSpPr>
        <p:spPr>
          <a:xfrm>
            <a:off x="825500" y="304800"/>
            <a:ext cx="21971000" cy="3048000"/>
          </a:xfrm>
          <a:prstGeom prst="rect">
            <a:avLst/>
          </a:prstGeom>
          <a:noFill/>
          <a:ln>
            <a:noFill/>
          </a:ln>
        </p:spPr>
        <p:txBody>
          <a:bodyPr anchorCtr="0" anchor="b" bIns="50800" lIns="50800" spcFirstLastPara="1" rIns="50800" wrap="square" tIns="50800">
            <a:normAutofit/>
          </a:bodyPr>
          <a:lstStyle/>
          <a:p>
            <a:pPr indent="0" lvl="0" marL="0" marR="0" rtl="0" algn="l">
              <a:lnSpc>
                <a:spcPct val="80000"/>
              </a:lnSpc>
              <a:spcBef>
                <a:spcPts val="0"/>
              </a:spcBef>
              <a:spcAft>
                <a:spcPts val="0"/>
              </a:spcAft>
              <a:buClr>
                <a:srgbClr val="DBD7BC"/>
              </a:buClr>
              <a:buSzPts val="17640"/>
              <a:buFont typeface="Play"/>
              <a:buNone/>
            </a:pPr>
            <a:r>
              <a:rPr b="1" i="0" lang="en-US" sz="17640" u="none" cap="none" strike="noStrike">
                <a:solidFill>
                  <a:srgbClr val="0E2234"/>
                </a:solidFill>
              </a:rPr>
              <a:t>Before the Election </a:t>
            </a:r>
            <a:endParaRPr b="1">
              <a:solidFill>
                <a:srgbClr val="0E2234"/>
              </a:solidFill>
            </a:endParaRPr>
          </a:p>
        </p:txBody>
      </p:sp>
      <p:pic>
        <p:nvPicPr>
          <p:cNvPr descr="pasted-movie.png" id="254" name="Google Shape;254;p13"/>
          <p:cNvPicPr preferRelativeResize="0"/>
          <p:nvPr/>
        </p:nvPicPr>
        <p:blipFill rotWithShape="1">
          <a:blip r:embed="rId3">
            <a:alphaModFix/>
          </a:blip>
          <a:srcRect b="299" l="51912" r="3420" t="791"/>
          <a:stretch/>
        </p:blipFill>
        <p:spPr>
          <a:xfrm flipH="1" rot="-5400000">
            <a:off x="3209325" y="1163375"/>
            <a:ext cx="6531526" cy="11299176"/>
          </a:xfrm>
          <a:custGeom>
            <a:rect b="b" l="l" r="r" t="t"/>
            <a:pathLst>
              <a:path extrusionOk="0" h="21600" w="21592">
                <a:moveTo>
                  <a:pt x="9628" y="0"/>
                </a:moveTo>
                <a:cubicBezTo>
                  <a:pt x="7585" y="0"/>
                  <a:pt x="4787" y="27"/>
                  <a:pt x="4743" y="46"/>
                </a:cubicBezTo>
                <a:cubicBezTo>
                  <a:pt x="4718" y="58"/>
                  <a:pt x="4626" y="67"/>
                  <a:pt x="4540" y="67"/>
                </a:cubicBezTo>
                <a:cubicBezTo>
                  <a:pt x="4453" y="67"/>
                  <a:pt x="4369" y="77"/>
                  <a:pt x="4353" y="89"/>
                </a:cubicBezTo>
                <a:cubicBezTo>
                  <a:pt x="4333" y="103"/>
                  <a:pt x="3616" y="110"/>
                  <a:pt x="2358" y="110"/>
                </a:cubicBezTo>
                <a:lnTo>
                  <a:pt x="393" y="110"/>
                </a:lnTo>
                <a:lnTo>
                  <a:pt x="195" y="193"/>
                </a:lnTo>
                <a:lnTo>
                  <a:pt x="0" y="277"/>
                </a:lnTo>
                <a:lnTo>
                  <a:pt x="0" y="1594"/>
                </a:lnTo>
                <a:cubicBezTo>
                  <a:pt x="0" y="2318"/>
                  <a:pt x="19" y="2933"/>
                  <a:pt x="43" y="2961"/>
                </a:cubicBezTo>
                <a:cubicBezTo>
                  <a:pt x="67" y="2989"/>
                  <a:pt x="102" y="4151"/>
                  <a:pt x="121" y="5543"/>
                </a:cubicBezTo>
                <a:cubicBezTo>
                  <a:pt x="151" y="7626"/>
                  <a:pt x="169" y="8084"/>
                  <a:pt x="224" y="8132"/>
                </a:cubicBezTo>
                <a:cubicBezTo>
                  <a:pt x="319" y="8215"/>
                  <a:pt x="315" y="8596"/>
                  <a:pt x="218" y="8679"/>
                </a:cubicBezTo>
                <a:cubicBezTo>
                  <a:pt x="125" y="8759"/>
                  <a:pt x="125" y="8912"/>
                  <a:pt x="218" y="9012"/>
                </a:cubicBezTo>
                <a:cubicBezTo>
                  <a:pt x="278" y="9076"/>
                  <a:pt x="292" y="9227"/>
                  <a:pt x="292" y="9879"/>
                </a:cubicBezTo>
                <a:cubicBezTo>
                  <a:pt x="292" y="10313"/>
                  <a:pt x="313" y="10692"/>
                  <a:pt x="337" y="10721"/>
                </a:cubicBezTo>
                <a:cubicBezTo>
                  <a:pt x="362" y="10750"/>
                  <a:pt x="395" y="11547"/>
                  <a:pt x="413" y="12520"/>
                </a:cubicBezTo>
                <a:cubicBezTo>
                  <a:pt x="440" y="13941"/>
                  <a:pt x="461" y="14280"/>
                  <a:pt x="516" y="14340"/>
                </a:cubicBezTo>
                <a:cubicBezTo>
                  <a:pt x="616" y="14447"/>
                  <a:pt x="612" y="15143"/>
                  <a:pt x="512" y="15202"/>
                </a:cubicBezTo>
                <a:cubicBezTo>
                  <a:pt x="417" y="15258"/>
                  <a:pt x="414" y="15491"/>
                  <a:pt x="508" y="15551"/>
                </a:cubicBezTo>
                <a:cubicBezTo>
                  <a:pt x="546" y="15576"/>
                  <a:pt x="579" y="15629"/>
                  <a:pt x="582" y="15670"/>
                </a:cubicBezTo>
                <a:cubicBezTo>
                  <a:pt x="585" y="15711"/>
                  <a:pt x="598" y="15955"/>
                  <a:pt x="611" y="16212"/>
                </a:cubicBezTo>
                <a:cubicBezTo>
                  <a:pt x="623" y="16469"/>
                  <a:pt x="654" y="16698"/>
                  <a:pt x="681" y="16722"/>
                </a:cubicBezTo>
                <a:cubicBezTo>
                  <a:pt x="707" y="16746"/>
                  <a:pt x="739" y="16986"/>
                  <a:pt x="752" y="17255"/>
                </a:cubicBezTo>
                <a:cubicBezTo>
                  <a:pt x="766" y="17524"/>
                  <a:pt x="788" y="17969"/>
                  <a:pt x="802" y="18243"/>
                </a:cubicBezTo>
                <a:cubicBezTo>
                  <a:pt x="817" y="18560"/>
                  <a:pt x="848" y="18761"/>
                  <a:pt x="884" y="18792"/>
                </a:cubicBezTo>
                <a:cubicBezTo>
                  <a:pt x="926" y="18828"/>
                  <a:pt x="925" y="18854"/>
                  <a:pt x="886" y="18889"/>
                </a:cubicBezTo>
                <a:cubicBezTo>
                  <a:pt x="784" y="18983"/>
                  <a:pt x="763" y="19071"/>
                  <a:pt x="744" y="19443"/>
                </a:cubicBezTo>
                <a:cubicBezTo>
                  <a:pt x="733" y="19661"/>
                  <a:pt x="705" y="19818"/>
                  <a:pt x="678" y="19818"/>
                </a:cubicBezTo>
                <a:cubicBezTo>
                  <a:pt x="617" y="19818"/>
                  <a:pt x="618" y="19986"/>
                  <a:pt x="681" y="20003"/>
                </a:cubicBezTo>
                <a:cubicBezTo>
                  <a:pt x="707" y="20010"/>
                  <a:pt x="730" y="20079"/>
                  <a:pt x="730" y="20156"/>
                </a:cubicBezTo>
                <a:cubicBezTo>
                  <a:pt x="730" y="20322"/>
                  <a:pt x="789" y="20390"/>
                  <a:pt x="1032" y="20496"/>
                </a:cubicBezTo>
                <a:cubicBezTo>
                  <a:pt x="1133" y="20539"/>
                  <a:pt x="1215" y="20586"/>
                  <a:pt x="1215" y="20599"/>
                </a:cubicBezTo>
                <a:cubicBezTo>
                  <a:pt x="1215" y="20634"/>
                  <a:pt x="1847" y="20904"/>
                  <a:pt x="1926" y="20904"/>
                </a:cubicBezTo>
                <a:cubicBezTo>
                  <a:pt x="1963" y="20904"/>
                  <a:pt x="1994" y="20915"/>
                  <a:pt x="1994" y="20927"/>
                </a:cubicBezTo>
                <a:cubicBezTo>
                  <a:pt x="1994" y="20940"/>
                  <a:pt x="2032" y="20956"/>
                  <a:pt x="2079" y="20964"/>
                </a:cubicBezTo>
                <a:cubicBezTo>
                  <a:pt x="2125" y="20972"/>
                  <a:pt x="2232" y="21001"/>
                  <a:pt x="2315" y="21028"/>
                </a:cubicBezTo>
                <a:cubicBezTo>
                  <a:pt x="2398" y="21056"/>
                  <a:pt x="2487" y="21079"/>
                  <a:pt x="2512" y="21079"/>
                </a:cubicBezTo>
                <a:cubicBezTo>
                  <a:pt x="2538" y="21079"/>
                  <a:pt x="2601" y="21096"/>
                  <a:pt x="2654" y="21117"/>
                </a:cubicBezTo>
                <a:cubicBezTo>
                  <a:pt x="2817" y="21181"/>
                  <a:pt x="3058" y="21253"/>
                  <a:pt x="3111" y="21253"/>
                </a:cubicBezTo>
                <a:cubicBezTo>
                  <a:pt x="3139" y="21253"/>
                  <a:pt x="3160" y="21263"/>
                  <a:pt x="3160" y="21275"/>
                </a:cubicBezTo>
                <a:cubicBezTo>
                  <a:pt x="3160" y="21287"/>
                  <a:pt x="3190" y="21296"/>
                  <a:pt x="3226" y="21296"/>
                </a:cubicBezTo>
                <a:cubicBezTo>
                  <a:pt x="3262" y="21296"/>
                  <a:pt x="3330" y="21315"/>
                  <a:pt x="3376" y="21337"/>
                </a:cubicBezTo>
                <a:cubicBezTo>
                  <a:pt x="3422" y="21360"/>
                  <a:pt x="3533" y="21384"/>
                  <a:pt x="3625" y="21391"/>
                </a:cubicBezTo>
                <a:cubicBezTo>
                  <a:pt x="3717" y="21399"/>
                  <a:pt x="3870" y="21411"/>
                  <a:pt x="3964" y="21418"/>
                </a:cubicBezTo>
                <a:cubicBezTo>
                  <a:pt x="4058" y="21425"/>
                  <a:pt x="4133" y="21439"/>
                  <a:pt x="4133" y="21448"/>
                </a:cubicBezTo>
                <a:cubicBezTo>
                  <a:pt x="4133" y="21458"/>
                  <a:pt x="4424" y="21471"/>
                  <a:pt x="4778" y="21479"/>
                </a:cubicBezTo>
                <a:cubicBezTo>
                  <a:pt x="5133" y="21486"/>
                  <a:pt x="5673" y="21502"/>
                  <a:pt x="5981" y="21515"/>
                </a:cubicBezTo>
                <a:cubicBezTo>
                  <a:pt x="6597" y="21540"/>
                  <a:pt x="7189" y="21542"/>
                  <a:pt x="8286" y="21524"/>
                </a:cubicBezTo>
                <a:cubicBezTo>
                  <a:pt x="8764" y="21516"/>
                  <a:pt x="9029" y="21519"/>
                  <a:pt x="9063" y="21534"/>
                </a:cubicBezTo>
                <a:cubicBezTo>
                  <a:pt x="9091" y="21546"/>
                  <a:pt x="9195" y="21557"/>
                  <a:pt x="9295" y="21557"/>
                </a:cubicBezTo>
                <a:cubicBezTo>
                  <a:pt x="9395" y="21557"/>
                  <a:pt x="9490" y="21567"/>
                  <a:pt x="9507" y="21579"/>
                </a:cubicBezTo>
                <a:cubicBezTo>
                  <a:pt x="9526" y="21592"/>
                  <a:pt x="9987" y="21600"/>
                  <a:pt x="10730" y="21600"/>
                </a:cubicBezTo>
                <a:cubicBezTo>
                  <a:pt x="11828" y="21600"/>
                  <a:pt x="11934" y="21597"/>
                  <a:pt x="12054" y="21559"/>
                </a:cubicBezTo>
                <a:cubicBezTo>
                  <a:pt x="12161" y="21525"/>
                  <a:pt x="12300" y="21515"/>
                  <a:pt x="12815" y="21505"/>
                </a:cubicBezTo>
                <a:cubicBezTo>
                  <a:pt x="13591" y="21491"/>
                  <a:pt x="13956" y="21471"/>
                  <a:pt x="13956" y="21446"/>
                </a:cubicBezTo>
                <a:cubicBezTo>
                  <a:pt x="13956" y="21435"/>
                  <a:pt x="14048" y="21426"/>
                  <a:pt x="14160" y="21426"/>
                </a:cubicBezTo>
                <a:cubicBezTo>
                  <a:pt x="14356" y="21426"/>
                  <a:pt x="14619" y="21398"/>
                  <a:pt x="14795" y="21358"/>
                </a:cubicBezTo>
                <a:cubicBezTo>
                  <a:pt x="14841" y="21348"/>
                  <a:pt x="14924" y="21339"/>
                  <a:pt x="14978" y="21339"/>
                </a:cubicBezTo>
                <a:cubicBezTo>
                  <a:pt x="15032" y="21339"/>
                  <a:pt x="15114" y="21331"/>
                  <a:pt x="15161" y="21321"/>
                </a:cubicBezTo>
                <a:cubicBezTo>
                  <a:pt x="15207" y="21310"/>
                  <a:pt x="15300" y="21291"/>
                  <a:pt x="15367" y="21279"/>
                </a:cubicBezTo>
                <a:cubicBezTo>
                  <a:pt x="15433" y="21267"/>
                  <a:pt x="15576" y="21239"/>
                  <a:pt x="15683" y="21218"/>
                </a:cubicBezTo>
                <a:cubicBezTo>
                  <a:pt x="16020" y="21149"/>
                  <a:pt x="16347" y="21161"/>
                  <a:pt x="16773" y="21258"/>
                </a:cubicBezTo>
                <a:cubicBezTo>
                  <a:pt x="16864" y="21279"/>
                  <a:pt x="16968" y="21296"/>
                  <a:pt x="17003" y="21296"/>
                </a:cubicBezTo>
                <a:cubicBezTo>
                  <a:pt x="17038" y="21296"/>
                  <a:pt x="17144" y="21315"/>
                  <a:pt x="17240" y="21339"/>
                </a:cubicBezTo>
                <a:cubicBezTo>
                  <a:pt x="17335" y="21363"/>
                  <a:pt x="17451" y="21383"/>
                  <a:pt x="17497" y="21383"/>
                </a:cubicBezTo>
                <a:cubicBezTo>
                  <a:pt x="17543" y="21383"/>
                  <a:pt x="17645" y="21403"/>
                  <a:pt x="17725" y="21426"/>
                </a:cubicBezTo>
                <a:cubicBezTo>
                  <a:pt x="17839" y="21460"/>
                  <a:pt x="17954" y="21469"/>
                  <a:pt x="18257" y="21470"/>
                </a:cubicBezTo>
                <a:cubicBezTo>
                  <a:pt x="18615" y="21470"/>
                  <a:pt x="18867" y="21449"/>
                  <a:pt x="19076" y="21402"/>
                </a:cubicBezTo>
                <a:cubicBezTo>
                  <a:pt x="19122" y="21391"/>
                  <a:pt x="19192" y="21383"/>
                  <a:pt x="19234" y="21383"/>
                </a:cubicBezTo>
                <a:cubicBezTo>
                  <a:pt x="19275" y="21383"/>
                  <a:pt x="19355" y="21365"/>
                  <a:pt x="19409" y="21343"/>
                </a:cubicBezTo>
                <a:cubicBezTo>
                  <a:pt x="19525" y="21294"/>
                  <a:pt x="19845" y="21222"/>
                  <a:pt x="20097" y="21187"/>
                </a:cubicBezTo>
                <a:cubicBezTo>
                  <a:pt x="20198" y="21174"/>
                  <a:pt x="20278" y="21153"/>
                  <a:pt x="20278" y="21142"/>
                </a:cubicBezTo>
                <a:cubicBezTo>
                  <a:pt x="20278" y="21131"/>
                  <a:pt x="20308" y="21122"/>
                  <a:pt x="20344" y="21122"/>
                </a:cubicBezTo>
                <a:cubicBezTo>
                  <a:pt x="20511" y="21122"/>
                  <a:pt x="20709" y="21052"/>
                  <a:pt x="20815" y="20954"/>
                </a:cubicBezTo>
                <a:cubicBezTo>
                  <a:pt x="20876" y="20897"/>
                  <a:pt x="20945" y="20833"/>
                  <a:pt x="20967" y="20813"/>
                </a:cubicBezTo>
                <a:cubicBezTo>
                  <a:pt x="20990" y="20792"/>
                  <a:pt x="21008" y="20756"/>
                  <a:pt x="21008" y="20733"/>
                </a:cubicBezTo>
                <a:cubicBezTo>
                  <a:pt x="21008" y="20709"/>
                  <a:pt x="21031" y="20684"/>
                  <a:pt x="21058" y="20677"/>
                </a:cubicBezTo>
                <a:cubicBezTo>
                  <a:pt x="21084" y="20669"/>
                  <a:pt x="21105" y="20641"/>
                  <a:pt x="21105" y="20614"/>
                </a:cubicBezTo>
                <a:cubicBezTo>
                  <a:pt x="21105" y="20587"/>
                  <a:pt x="21121" y="20557"/>
                  <a:pt x="21140" y="20549"/>
                </a:cubicBezTo>
                <a:cubicBezTo>
                  <a:pt x="21188" y="20527"/>
                  <a:pt x="21295" y="20341"/>
                  <a:pt x="21298" y="20274"/>
                </a:cubicBezTo>
                <a:cubicBezTo>
                  <a:pt x="21299" y="20244"/>
                  <a:pt x="21320" y="20209"/>
                  <a:pt x="21345" y="20198"/>
                </a:cubicBezTo>
                <a:cubicBezTo>
                  <a:pt x="21411" y="20168"/>
                  <a:pt x="21443" y="19756"/>
                  <a:pt x="21498" y="18145"/>
                </a:cubicBezTo>
                <a:cubicBezTo>
                  <a:pt x="21580" y="15694"/>
                  <a:pt x="21600" y="13490"/>
                  <a:pt x="21541" y="13440"/>
                </a:cubicBezTo>
                <a:cubicBezTo>
                  <a:pt x="21489" y="13396"/>
                  <a:pt x="21496" y="13277"/>
                  <a:pt x="21572" y="12737"/>
                </a:cubicBezTo>
                <a:cubicBezTo>
                  <a:pt x="21590" y="12604"/>
                  <a:pt x="21580" y="12516"/>
                  <a:pt x="21545" y="12487"/>
                </a:cubicBezTo>
                <a:cubicBezTo>
                  <a:pt x="21507" y="12455"/>
                  <a:pt x="21500" y="12291"/>
                  <a:pt x="21518" y="11952"/>
                </a:cubicBezTo>
                <a:cubicBezTo>
                  <a:pt x="21594" y="10545"/>
                  <a:pt x="21596" y="10420"/>
                  <a:pt x="21541" y="10374"/>
                </a:cubicBezTo>
                <a:cubicBezTo>
                  <a:pt x="21504" y="10343"/>
                  <a:pt x="21495" y="10264"/>
                  <a:pt x="21516" y="10135"/>
                </a:cubicBezTo>
                <a:cubicBezTo>
                  <a:pt x="21561" y="9864"/>
                  <a:pt x="21559" y="9799"/>
                  <a:pt x="21493" y="9541"/>
                </a:cubicBezTo>
                <a:cubicBezTo>
                  <a:pt x="21432" y="9299"/>
                  <a:pt x="21430" y="9196"/>
                  <a:pt x="21473" y="8270"/>
                </a:cubicBezTo>
                <a:cubicBezTo>
                  <a:pt x="21496" y="7764"/>
                  <a:pt x="21489" y="7671"/>
                  <a:pt x="21421" y="7592"/>
                </a:cubicBezTo>
                <a:cubicBezTo>
                  <a:pt x="21357" y="7516"/>
                  <a:pt x="21354" y="7492"/>
                  <a:pt x="21405" y="7451"/>
                </a:cubicBezTo>
                <a:cubicBezTo>
                  <a:pt x="21439" y="7423"/>
                  <a:pt x="21480" y="7283"/>
                  <a:pt x="21500" y="7140"/>
                </a:cubicBezTo>
                <a:cubicBezTo>
                  <a:pt x="21519" y="6997"/>
                  <a:pt x="21551" y="6847"/>
                  <a:pt x="21569" y="6807"/>
                </a:cubicBezTo>
                <a:cubicBezTo>
                  <a:pt x="21589" y="6767"/>
                  <a:pt x="21578" y="6694"/>
                  <a:pt x="21543" y="6638"/>
                </a:cubicBezTo>
                <a:cubicBezTo>
                  <a:pt x="21493" y="6559"/>
                  <a:pt x="21494" y="6530"/>
                  <a:pt x="21543" y="6488"/>
                </a:cubicBezTo>
                <a:cubicBezTo>
                  <a:pt x="21583" y="6455"/>
                  <a:pt x="21591" y="6406"/>
                  <a:pt x="21567" y="6343"/>
                </a:cubicBezTo>
                <a:cubicBezTo>
                  <a:pt x="21548" y="6291"/>
                  <a:pt x="21535" y="6129"/>
                  <a:pt x="21539" y="5982"/>
                </a:cubicBezTo>
                <a:cubicBezTo>
                  <a:pt x="21569" y="4783"/>
                  <a:pt x="21555" y="4176"/>
                  <a:pt x="21493" y="4049"/>
                </a:cubicBezTo>
                <a:cubicBezTo>
                  <a:pt x="21435" y="3928"/>
                  <a:pt x="21436" y="3904"/>
                  <a:pt x="21510" y="3836"/>
                </a:cubicBezTo>
                <a:cubicBezTo>
                  <a:pt x="21583" y="3767"/>
                  <a:pt x="21592" y="3655"/>
                  <a:pt x="21592" y="2784"/>
                </a:cubicBezTo>
                <a:cubicBezTo>
                  <a:pt x="21592" y="2163"/>
                  <a:pt x="21575" y="1802"/>
                  <a:pt x="21545" y="1794"/>
                </a:cubicBezTo>
                <a:cubicBezTo>
                  <a:pt x="21515" y="1786"/>
                  <a:pt x="21507" y="1703"/>
                  <a:pt x="21524" y="1581"/>
                </a:cubicBezTo>
                <a:cubicBezTo>
                  <a:pt x="21565" y="1288"/>
                  <a:pt x="21560" y="833"/>
                  <a:pt x="21512" y="516"/>
                </a:cubicBezTo>
                <a:cubicBezTo>
                  <a:pt x="21473" y="255"/>
                  <a:pt x="21461" y="235"/>
                  <a:pt x="21347" y="197"/>
                </a:cubicBezTo>
                <a:cubicBezTo>
                  <a:pt x="21192" y="144"/>
                  <a:pt x="21084" y="122"/>
                  <a:pt x="20813" y="87"/>
                </a:cubicBezTo>
                <a:cubicBezTo>
                  <a:pt x="20693" y="71"/>
                  <a:pt x="20572" y="51"/>
                  <a:pt x="20544" y="42"/>
                </a:cubicBezTo>
                <a:cubicBezTo>
                  <a:pt x="20502" y="28"/>
                  <a:pt x="13462" y="1"/>
                  <a:pt x="9628" y="0"/>
                </a:cubicBezTo>
                <a:close/>
                <a:moveTo>
                  <a:pt x="17928" y="9243"/>
                </a:moveTo>
                <a:cubicBezTo>
                  <a:pt x="17949" y="9252"/>
                  <a:pt x="17963" y="9350"/>
                  <a:pt x="17961" y="9460"/>
                </a:cubicBezTo>
                <a:cubicBezTo>
                  <a:pt x="17954" y="9891"/>
                  <a:pt x="17955" y="10193"/>
                  <a:pt x="17959" y="13082"/>
                </a:cubicBezTo>
                <a:cubicBezTo>
                  <a:pt x="17962" y="14725"/>
                  <a:pt x="17944" y="16244"/>
                  <a:pt x="17922" y="16456"/>
                </a:cubicBezTo>
                <a:cubicBezTo>
                  <a:pt x="17883" y="16830"/>
                  <a:pt x="17879" y="16841"/>
                  <a:pt x="17778" y="16841"/>
                </a:cubicBezTo>
                <a:cubicBezTo>
                  <a:pt x="17721" y="16841"/>
                  <a:pt x="17626" y="16856"/>
                  <a:pt x="17569" y="16874"/>
                </a:cubicBezTo>
                <a:cubicBezTo>
                  <a:pt x="17468" y="16906"/>
                  <a:pt x="17459" y="16903"/>
                  <a:pt x="17377" y="16827"/>
                </a:cubicBezTo>
                <a:cubicBezTo>
                  <a:pt x="17299" y="16753"/>
                  <a:pt x="17293" y="16662"/>
                  <a:pt x="17301" y="15773"/>
                </a:cubicBezTo>
                <a:cubicBezTo>
                  <a:pt x="17309" y="14896"/>
                  <a:pt x="17318" y="14793"/>
                  <a:pt x="17394" y="14729"/>
                </a:cubicBezTo>
                <a:cubicBezTo>
                  <a:pt x="17510" y="14631"/>
                  <a:pt x="17513" y="14405"/>
                  <a:pt x="17398" y="14348"/>
                </a:cubicBezTo>
                <a:cubicBezTo>
                  <a:pt x="17321" y="14310"/>
                  <a:pt x="17312" y="14247"/>
                  <a:pt x="17312" y="13695"/>
                </a:cubicBezTo>
                <a:cubicBezTo>
                  <a:pt x="17312" y="13178"/>
                  <a:pt x="17323" y="13072"/>
                  <a:pt x="17390" y="13011"/>
                </a:cubicBezTo>
                <a:cubicBezTo>
                  <a:pt x="17462" y="12943"/>
                  <a:pt x="17462" y="12932"/>
                  <a:pt x="17390" y="12870"/>
                </a:cubicBezTo>
                <a:cubicBezTo>
                  <a:pt x="17320" y="12810"/>
                  <a:pt x="17312" y="12651"/>
                  <a:pt x="17312" y="11467"/>
                </a:cubicBezTo>
                <a:cubicBezTo>
                  <a:pt x="17312" y="10325"/>
                  <a:pt x="17323" y="10123"/>
                  <a:pt x="17386" y="10070"/>
                </a:cubicBezTo>
                <a:cubicBezTo>
                  <a:pt x="17425" y="10036"/>
                  <a:pt x="17457" y="9988"/>
                  <a:pt x="17457" y="9964"/>
                </a:cubicBezTo>
                <a:cubicBezTo>
                  <a:pt x="17458" y="9938"/>
                  <a:pt x="17518" y="9903"/>
                  <a:pt x="17603" y="9881"/>
                </a:cubicBezTo>
                <a:cubicBezTo>
                  <a:pt x="17901" y="9802"/>
                  <a:pt x="17917" y="9661"/>
                  <a:pt x="17630" y="9637"/>
                </a:cubicBezTo>
                <a:cubicBezTo>
                  <a:pt x="17478" y="9625"/>
                  <a:pt x="17468" y="9618"/>
                  <a:pt x="17445" y="9512"/>
                </a:cubicBezTo>
                <a:cubicBezTo>
                  <a:pt x="17432" y="9450"/>
                  <a:pt x="17405" y="9383"/>
                  <a:pt x="17386" y="9362"/>
                </a:cubicBezTo>
                <a:cubicBezTo>
                  <a:pt x="17362" y="9336"/>
                  <a:pt x="17372" y="9323"/>
                  <a:pt x="17416" y="9323"/>
                </a:cubicBezTo>
                <a:cubicBezTo>
                  <a:pt x="17453" y="9323"/>
                  <a:pt x="17573" y="9302"/>
                  <a:pt x="17686" y="9275"/>
                </a:cubicBezTo>
                <a:cubicBezTo>
                  <a:pt x="17798" y="9249"/>
                  <a:pt x="17908" y="9234"/>
                  <a:pt x="17928" y="9243"/>
                </a:cubicBezTo>
                <a:close/>
                <a:moveTo>
                  <a:pt x="14797" y="10220"/>
                </a:moveTo>
                <a:cubicBezTo>
                  <a:pt x="14812" y="10218"/>
                  <a:pt x="14827" y="10225"/>
                  <a:pt x="14850" y="10239"/>
                </a:cubicBezTo>
                <a:cubicBezTo>
                  <a:pt x="14917" y="10280"/>
                  <a:pt x="15189" y="10345"/>
                  <a:pt x="15295" y="10345"/>
                </a:cubicBezTo>
                <a:cubicBezTo>
                  <a:pt x="15364" y="10345"/>
                  <a:pt x="15370" y="10381"/>
                  <a:pt x="15348" y="10665"/>
                </a:cubicBezTo>
                <a:cubicBezTo>
                  <a:pt x="15334" y="10841"/>
                  <a:pt x="15324" y="11015"/>
                  <a:pt x="15325" y="11051"/>
                </a:cubicBezTo>
                <a:cubicBezTo>
                  <a:pt x="15363" y="12183"/>
                  <a:pt x="15357" y="14441"/>
                  <a:pt x="15317" y="14462"/>
                </a:cubicBezTo>
                <a:cubicBezTo>
                  <a:pt x="15249" y="14499"/>
                  <a:pt x="15262" y="15659"/>
                  <a:pt x="15332" y="15728"/>
                </a:cubicBezTo>
                <a:cubicBezTo>
                  <a:pt x="15368" y="15763"/>
                  <a:pt x="15368" y="15791"/>
                  <a:pt x="15327" y="15826"/>
                </a:cubicBezTo>
                <a:cubicBezTo>
                  <a:pt x="15296" y="15853"/>
                  <a:pt x="15264" y="15982"/>
                  <a:pt x="15258" y="16114"/>
                </a:cubicBezTo>
                <a:lnTo>
                  <a:pt x="15245" y="16352"/>
                </a:lnTo>
                <a:lnTo>
                  <a:pt x="15007" y="16341"/>
                </a:lnTo>
                <a:cubicBezTo>
                  <a:pt x="14796" y="16332"/>
                  <a:pt x="14756" y="16322"/>
                  <a:pt x="14676" y="16257"/>
                </a:cubicBezTo>
                <a:cubicBezTo>
                  <a:pt x="14596" y="16193"/>
                  <a:pt x="14586" y="16151"/>
                  <a:pt x="14608" y="15932"/>
                </a:cubicBezTo>
                <a:cubicBezTo>
                  <a:pt x="14621" y="15793"/>
                  <a:pt x="14646" y="15618"/>
                  <a:pt x="14663" y="15543"/>
                </a:cubicBezTo>
                <a:cubicBezTo>
                  <a:pt x="14685" y="15448"/>
                  <a:pt x="14677" y="15408"/>
                  <a:pt x="14639" y="15408"/>
                </a:cubicBezTo>
                <a:cubicBezTo>
                  <a:pt x="14599" y="15408"/>
                  <a:pt x="14591" y="15315"/>
                  <a:pt x="14608" y="15076"/>
                </a:cubicBezTo>
                <a:cubicBezTo>
                  <a:pt x="14635" y="14686"/>
                  <a:pt x="14670" y="14524"/>
                  <a:pt x="14746" y="14456"/>
                </a:cubicBezTo>
                <a:cubicBezTo>
                  <a:pt x="14787" y="14419"/>
                  <a:pt x="14787" y="14389"/>
                  <a:pt x="14746" y="14336"/>
                </a:cubicBezTo>
                <a:cubicBezTo>
                  <a:pt x="14677" y="14250"/>
                  <a:pt x="14668" y="13467"/>
                  <a:pt x="14735" y="13407"/>
                </a:cubicBezTo>
                <a:cubicBezTo>
                  <a:pt x="14761" y="13384"/>
                  <a:pt x="14805" y="13346"/>
                  <a:pt x="14832" y="13322"/>
                </a:cubicBezTo>
                <a:cubicBezTo>
                  <a:pt x="14911" y="13252"/>
                  <a:pt x="14887" y="13136"/>
                  <a:pt x="14774" y="13042"/>
                </a:cubicBezTo>
                <a:cubicBezTo>
                  <a:pt x="14682" y="12965"/>
                  <a:pt x="14678" y="12946"/>
                  <a:pt x="14733" y="12899"/>
                </a:cubicBezTo>
                <a:cubicBezTo>
                  <a:pt x="14773" y="12866"/>
                  <a:pt x="14782" y="12824"/>
                  <a:pt x="14760" y="12785"/>
                </a:cubicBezTo>
                <a:cubicBezTo>
                  <a:pt x="14740" y="12752"/>
                  <a:pt x="14714" y="12670"/>
                  <a:pt x="14700" y="12604"/>
                </a:cubicBezTo>
                <a:cubicBezTo>
                  <a:pt x="14687" y="12539"/>
                  <a:pt x="14656" y="12473"/>
                  <a:pt x="14630" y="12459"/>
                </a:cubicBezTo>
                <a:cubicBezTo>
                  <a:pt x="14600" y="12442"/>
                  <a:pt x="14601" y="12419"/>
                  <a:pt x="14635" y="12390"/>
                </a:cubicBezTo>
                <a:cubicBezTo>
                  <a:pt x="14668" y="12362"/>
                  <a:pt x="14686" y="12113"/>
                  <a:pt x="14686" y="11687"/>
                </a:cubicBezTo>
                <a:cubicBezTo>
                  <a:pt x="14686" y="11067"/>
                  <a:pt x="14693" y="11025"/>
                  <a:pt x="14785" y="10958"/>
                </a:cubicBezTo>
                <a:cubicBezTo>
                  <a:pt x="14907" y="10869"/>
                  <a:pt x="14905" y="10839"/>
                  <a:pt x="14783" y="10790"/>
                </a:cubicBezTo>
                <a:cubicBezTo>
                  <a:pt x="14729" y="10768"/>
                  <a:pt x="14686" y="10742"/>
                  <a:pt x="14686" y="10732"/>
                </a:cubicBezTo>
                <a:cubicBezTo>
                  <a:pt x="14686" y="10721"/>
                  <a:pt x="14729" y="10691"/>
                  <a:pt x="14783" y="10666"/>
                </a:cubicBezTo>
                <a:cubicBezTo>
                  <a:pt x="14836" y="10640"/>
                  <a:pt x="14881" y="10597"/>
                  <a:pt x="14881" y="10569"/>
                </a:cubicBezTo>
                <a:cubicBezTo>
                  <a:pt x="14881" y="10542"/>
                  <a:pt x="14836" y="10507"/>
                  <a:pt x="14783" y="10492"/>
                </a:cubicBezTo>
                <a:cubicBezTo>
                  <a:pt x="14671" y="10461"/>
                  <a:pt x="14649" y="10329"/>
                  <a:pt x="14742" y="10252"/>
                </a:cubicBezTo>
                <a:cubicBezTo>
                  <a:pt x="14765" y="10232"/>
                  <a:pt x="14782" y="10222"/>
                  <a:pt x="14797" y="10220"/>
                </a:cubicBezTo>
                <a:close/>
                <a:moveTo>
                  <a:pt x="6783" y="10972"/>
                </a:moveTo>
                <a:lnTo>
                  <a:pt x="7062" y="11090"/>
                </a:lnTo>
                <a:lnTo>
                  <a:pt x="7342" y="11207"/>
                </a:lnTo>
                <a:lnTo>
                  <a:pt x="7342" y="11363"/>
                </a:lnTo>
                <a:cubicBezTo>
                  <a:pt x="7342" y="11449"/>
                  <a:pt x="7317" y="11537"/>
                  <a:pt x="7284" y="11561"/>
                </a:cubicBezTo>
                <a:cubicBezTo>
                  <a:pt x="7238" y="11594"/>
                  <a:pt x="7238" y="11619"/>
                  <a:pt x="7284" y="11676"/>
                </a:cubicBezTo>
                <a:cubicBezTo>
                  <a:pt x="7362" y="11773"/>
                  <a:pt x="7370" y="15983"/>
                  <a:pt x="7293" y="16108"/>
                </a:cubicBezTo>
                <a:cubicBezTo>
                  <a:pt x="7253" y="16172"/>
                  <a:pt x="7217" y="16190"/>
                  <a:pt x="7130" y="16190"/>
                </a:cubicBezTo>
                <a:cubicBezTo>
                  <a:pt x="7069" y="16190"/>
                  <a:pt x="6975" y="16212"/>
                  <a:pt x="6920" y="16238"/>
                </a:cubicBezTo>
                <a:cubicBezTo>
                  <a:pt x="6866" y="16265"/>
                  <a:pt x="6799" y="16305"/>
                  <a:pt x="6772" y="16328"/>
                </a:cubicBezTo>
                <a:cubicBezTo>
                  <a:pt x="6729" y="16364"/>
                  <a:pt x="6722" y="16365"/>
                  <a:pt x="6694" y="16332"/>
                </a:cubicBezTo>
                <a:cubicBezTo>
                  <a:pt x="6677" y="16312"/>
                  <a:pt x="6672" y="15806"/>
                  <a:pt x="6682" y="15206"/>
                </a:cubicBezTo>
                <a:cubicBezTo>
                  <a:pt x="6692" y="14606"/>
                  <a:pt x="6699" y="14086"/>
                  <a:pt x="6698" y="14050"/>
                </a:cubicBezTo>
                <a:cubicBezTo>
                  <a:pt x="6690" y="13753"/>
                  <a:pt x="6690" y="12769"/>
                  <a:pt x="6698" y="12692"/>
                </a:cubicBezTo>
                <a:cubicBezTo>
                  <a:pt x="6704" y="12638"/>
                  <a:pt x="6708" y="12467"/>
                  <a:pt x="6707" y="12311"/>
                </a:cubicBezTo>
                <a:cubicBezTo>
                  <a:pt x="6704" y="11976"/>
                  <a:pt x="6746" y="11804"/>
                  <a:pt x="6838" y="11763"/>
                </a:cubicBezTo>
                <a:cubicBezTo>
                  <a:pt x="6928" y="11723"/>
                  <a:pt x="6923" y="11596"/>
                  <a:pt x="6830" y="11508"/>
                </a:cubicBezTo>
                <a:cubicBezTo>
                  <a:pt x="6774" y="11455"/>
                  <a:pt x="6760" y="11380"/>
                  <a:pt x="6770" y="11205"/>
                </a:cubicBezTo>
                <a:lnTo>
                  <a:pt x="6783" y="10972"/>
                </a:lnTo>
                <a:close/>
                <a:moveTo>
                  <a:pt x="6775" y="16398"/>
                </a:moveTo>
                <a:cubicBezTo>
                  <a:pt x="6779" y="16393"/>
                  <a:pt x="6784" y="16394"/>
                  <a:pt x="6791" y="16401"/>
                </a:cubicBezTo>
                <a:cubicBezTo>
                  <a:pt x="6804" y="16416"/>
                  <a:pt x="6804" y="16441"/>
                  <a:pt x="6791" y="16456"/>
                </a:cubicBezTo>
                <a:cubicBezTo>
                  <a:pt x="6777" y="16471"/>
                  <a:pt x="6766" y="16459"/>
                  <a:pt x="6766" y="16429"/>
                </a:cubicBezTo>
                <a:cubicBezTo>
                  <a:pt x="6766" y="16414"/>
                  <a:pt x="6770" y="16403"/>
                  <a:pt x="6775" y="16398"/>
                </a:cubicBezTo>
                <a:close/>
              </a:path>
            </a:pathLst>
          </a:custGeom>
          <a:noFill/>
          <a:ln>
            <a:noFill/>
          </a:ln>
        </p:spPr>
      </p:pic>
      <p:pic>
        <p:nvPicPr>
          <p:cNvPr id="255" name="Google Shape;255;p13"/>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59" name="Shape 259"/>
        <p:cNvGrpSpPr/>
        <p:nvPr/>
      </p:nvGrpSpPr>
      <p:grpSpPr>
        <a:xfrm>
          <a:off x="0" y="0"/>
          <a:ext cx="0" cy="0"/>
          <a:chOff x="0" y="0"/>
          <a:chExt cx="0" cy="0"/>
        </a:xfrm>
      </p:grpSpPr>
      <p:sp>
        <p:nvSpPr>
          <p:cNvPr id="260" name="Google Shape;260;p14"/>
          <p:cNvSpPr txBox="1"/>
          <p:nvPr/>
        </p:nvSpPr>
        <p:spPr>
          <a:xfrm>
            <a:off x="5832766" y="2915798"/>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GEOGRAPHY</a:t>
            </a:r>
            <a:endParaRPr b="1" sz="9600">
              <a:latin typeface="Calibri"/>
              <a:ea typeface="Calibri"/>
              <a:cs typeface="Calibri"/>
              <a:sym typeface="Calibri"/>
            </a:endParaRPr>
          </a:p>
        </p:txBody>
      </p:sp>
      <p:sp>
        <p:nvSpPr>
          <p:cNvPr id="261" name="Google Shape;261;p14"/>
          <p:cNvSpPr txBox="1"/>
          <p:nvPr/>
        </p:nvSpPr>
        <p:spPr>
          <a:xfrm>
            <a:off x="263352" y="4348295"/>
            <a:ext cx="21996900" cy="20976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4300"/>
              <a:buFont typeface="Play"/>
              <a:buNone/>
            </a:pPr>
            <a:r>
              <a:rPr b="1" i="0" lang="en-US" sz="7200" u="none" cap="none" strike="noStrike">
                <a:solidFill>
                  <a:srgbClr val="DBD7BC"/>
                </a:solidFill>
                <a:latin typeface="Calibri"/>
                <a:ea typeface="Calibri"/>
                <a:cs typeface="Calibri"/>
                <a:sym typeface="Calibri"/>
              </a:rPr>
              <a:t>Periodic redistricting and reprecincting are foundational to American elections and democracy.</a:t>
            </a:r>
            <a:endParaRPr sz="7200">
              <a:latin typeface="Calibri"/>
              <a:ea typeface="Calibri"/>
              <a:cs typeface="Calibri"/>
              <a:sym typeface="Calibri"/>
            </a:endParaRPr>
          </a:p>
        </p:txBody>
      </p:sp>
      <p:pic>
        <p:nvPicPr>
          <p:cNvPr id="262" name="Google Shape;262;p14"/>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66" name="Shape 266"/>
        <p:cNvGrpSpPr/>
        <p:nvPr/>
      </p:nvGrpSpPr>
      <p:grpSpPr>
        <a:xfrm>
          <a:off x="0" y="0"/>
          <a:ext cx="0" cy="0"/>
          <a:chOff x="0" y="0"/>
          <a:chExt cx="0" cy="0"/>
        </a:xfrm>
      </p:grpSpPr>
      <p:sp>
        <p:nvSpPr>
          <p:cNvPr id="267" name="Google Shape;267;g3975d9e07f2_1_18"/>
          <p:cNvSpPr txBox="1"/>
          <p:nvPr/>
        </p:nvSpPr>
        <p:spPr>
          <a:xfrm>
            <a:off x="5055891" y="1281673"/>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lang="en-US" sz="9600">
                <a:solidFill>
                  <a:srgbClr val="DBD7BC"/>
                </a:solidFill>
                <a:latin typeface="Calibri"/>
                <a:ea typeface="Calibri"/>
                <a:cs typeface="Calibri"/>
                <a:sym typeface="Calibri"/>
              </a:rPr>
              <a:t>CANDIDATE FILING</a:t>
            </a:r>
            <a:endParaRPr b="1" sz="9600">
              <a:latin typeface="Calibri"/>
              <a:ea typeface="Calibri"/>
              <a:cs typeface="Calibri"/>
              <a:sym typeface="Calibri"/>
            </a:endParaRPr>
          </a:p>
        </p:txBody>
      </p:sp>
      <p:sp>
        <p:nvSpPr>
          <p:cNvPr id="268" name="Google Shape;268;g3975d9e07f2_1_18"/>
          <p:cNvSpPr txBox="1"/>
          <p:nvPr/>
        </p:nvSpPr>
        <p:spPr>
          <a:xfrm>
            <a:off x="291152" y="2714170"/>
            <a:ext cx="21996900" cy="40923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4300"/>
              <a:buFont typeface="Play"/>
              <a:buNone/>
            </a:pPr>
            <a:r>
              <a:rPr b="1" lang="en-US" sz="9600">
                <a:solidFill>
                  <a:srgbClr val="DBD7BC"/>
                </a:solidFill>
                <a:latin typeface="Calibri"/>
                <a:ea typeface="Calibri"/>
                <a:cs typeface="Calibri"/>
                <a:sym typeface="Calibri"/>
              </a:rPr>
              <a:t>The first big event is when the candidates submit paperwork to local or state election offices to officially become a candidate.</a:t>
            </a:r>
            <a:endParaRPr sz="9600">
              <a:latin typeface="Calibri"/>
              <a:ea typeface="Calibri"/>
              <a:cs typeface="Calibri"/>
              <a:sym typeface="Calibri"/>
            </a:endParaRPr>
          </a:p>
        </p:txBody>
      </p:sp>
      <p:pic>
        <p:nvPicPr>
          <p:cNvPr id="269" name="Google Shape;269;g3975d9e07f2_1_18"/>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73" name="Shape 273"/>
        <p:cNvGrpSpPr/>
        <p:nvPr/>
      </p:nvGrpSpPr>
      <p:grpSpPr>
        <a:xfrm>
          <a:off x="0" y="0"/>
          <a:ext cx="0" cy="0"/>
          <a:chOff x="0" y="0"/>
          <a:chExt cx="0" cy="0"/>
        </a:xfrm>
      </p:grpSpPr>
      <p:sp>
        <p:nvSpPr>
          <p:cNvPr id="274" name="Google Shape;274;g3975d9e07f2_1_0"/>
          <p:cNvSpPr txBox="1"/>
          <p:nvPr/>
        </p:nvSpPr>
        <p:spPr>
          <a:xfrm>
            <a:off x="5483517" y="2163840"/>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BALLOT DESIGN</a:t>
            </a:r>
            <a:endParaRPr b="1" sz="9600">
              <a:latin typeface="Calibri"/>
              <a:ea typeface="Calibri"/>
              <a:cs typeface="Calibri"/>
              <a:sym typeface="Calibri"/>
            </a:endParaRPr>
          </a:p>
        </p:txBody>
      </p:sp>
      <p:sp>
        <p:nvSpPr>
          <p:cNvPr id="275" name="Google Shape;275;g3975d9e07f2_1_0"/>
          <p:cNvSpPr txBox="1"/>
          <p:nvPr/>
        </p:nvSpPr>
        <p:spPr>
          <a:xfrm>
            <a:off x="477702" y="3596352"/>
            <a:ext cx="21996900" cy="40923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3800"/>
              <a:buFont typeface="Play"/>
              <a:buNone/>
            </a:pPr>
            <a:r>
              <a:rPr b="1" i="0" lang="en-US" sz="7200" u="none" cap="none" strike="noStrike">
                <a:solidFill>
                  <a:srgbClr val="DBD7BC"/>
                </a:solidFill>
                <a:latin typeface="Calibri"/>
                <a:ea typeface="Calibri"/>
                <a:cs typeface="Calibri"/>
                <a:sym typeface="Calibri"/>
              </a:rPr>
              <a:t>Election officials must ensure ballots include the appropriate districts, contests, candidates and any ballot measures. All choices on the ballot must be presented in a way voters can easily read and understand.</a:t>
            </a:r>
            <a:endParaRPr sz="7200">
              <a:latin typeface="Calibri"/>
              <a:ea typeface="Calibri"/>
              <a:cs typeface="Calibri"/>
              <a:sym typeface="Calibri"/>
            </a:endParaRPr>
          </a:p>
        </p:txBody>
      </p:sp>
      <p:pic>
        <p:nvPicPr>
          <p:cNvPr id="276" name="Google Shape;276;g3975d9e07f2_1_0"/>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80" name="Shape 280"/>
        <p:cNvGrpSpPr/>
        <p:nvPr/>
      </p:nvGrpSpPr>
      <p:grpSpPr>
        <a:xfrm>
          <a:off x="0" y="0"/>
          <a:ext cx="0" cy="0"/>
          <a:chOff x="0" y="0"/>
          <a:chExt cx="0" cy="0"/>
        </a:xfrm>
      </p:grpSpPr>
      <p:sp>
        <p:nvSpPr>
          <p:cNvPr id="281" name="Google Shape;281;g3975d9e07f2_1_9"/>
          <p:cNvSpPr txBox="1"/>
          <p:nvPr/>
        </p:nvSpPr>
        <p:spPr>
          <a:xfrm>
            <a:off x="5189842" y="892406"/>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 VOTER REGISTRATION</a:t>
            </a:r>
            <a:endParaRPr b="1" sz="9600">
              <a:latin typeface="Calibri"/>
              <a:ea typeface="Calibri"/>
              <a:cs typeface="Calibri"/>
              <a:sym typeface="Calibri"/>
            </a:endParaRPr>
          </a:p>
        </p:txBody>
      </p:sp>
      <p:sp>
        <p:nvSpPr>
          <p:cNvPr id="282" name="Google Shape;282;g3975d9e07f2_1_9"/>
          <p:cNvSpPr txBox="1"/>
          <p:nvPr/>
        </p:nvSpPr>
        <p:spPr>
          <a:xfrm>
            <a:off x="236577" y="3654804"/>
            <a:ext cx="21996900" cy="56439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States—except for North Dakota, which has no registration requirement—offer  several registration methods such as online voter registration, voter registration at motor vehicle divisions and other state agencies, paper registration and Election Day registration.</a:t>
            </a:r>
            <a:endParaRPr sz="7200">
              <a:latin typeface="Calibri"/>
              <a:ea typeface="Calibri"/>
              <a:cs typeface="Calibri"/>
              <a:sym typeface="Calibri"/>
            </a:endParaRPr>
          </a:p>
        </p:txBody>
      </p:sp>
      <p:pic>
        <p:nvPicPr>
          <p:cNvPr id="283" name="Google Shape;283;g3975d9e07f2_1_9"/>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87" name="Shape 287"/>
        <p:cNvGrpSpPr/>
        <p:nvPr/>
      </p:nvGrpSpPr>
      <p:grpSpPr>
        <a:xfrm>
          <a:off x="0" y="0"/>
          <a:ext cx="0" cy="0"/>
          <a:chOff x="0" y="0"/>
          <a:chExt cx="0" cy="0"/>
        </a:xfrm>
      </p:grpSpPr>
      <p:sp>
        <p:nvSpPr>
          <p:cNvPr id="288" name="Google Shape;288;p15"/>
          <p:cNvSpPr txBox="1"/>
          <p:nvPr/>
        </p:nvSpPr>
        <p:spPr>
          <a:xfrm>
            <a:off x="5135272" y="2381842"/>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VOTER LIST MAINTENANCE</a:t>
            </a:r>
            <a:endParaRPr b="1" sz="9600">
              <a:latin typeface="Calibri"/>
              <a:ea typeface="Calibri"/>
              <a:cs typeface="Calibri"/>
              <a:sym typeface="Calibri"/>
            </a:endParaRPr>
          </a:p>
        </p:txBody>
      </p:sp>
      <p:sp>
        <p:nvSpPr>
          <p:cNvPr id="289" name="Google Shape;289;p15"/>
          <p:cNvSpPr txBox="1"/>
          <p:nvPr/>
        </p:nvSpPr>
        <p:spPr>
          <a:xfrm>
            <a:off x="370527" y="5144257"/>
            <a:ext cx="21996900" cy="34275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Ongoing and systematic, State and local election officials use the maintenance process to ensure voter rolls are up to date. </a:t>
            </a:r>
            <a:endParaRPr sz="7200">
              <a:latin typeface="Calibri"/>
              <a:ea typeface="Calibri"/>
              <a:cs typeface="Calibri"/>
              <a:sym typeface="Calibri"/>
            </a:endParaRPr>
          </a:p>
        </p:txBody>
      </p:sp>
      <p:pic>
        <p:nvPicPr>
          <p:cNvPr id="290" name="Google Shape;290;p15"/>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294" name="Shape 294"/>
        <p:cNvGrpSpPr/>
        <p:nvPr/>
      </p:nvGrpSpPr>
      <p:grpSpPr>
        <a:xfrm>
          <a:off x="0" y="0"/>
          <a:ext cx="0" cy="0"/>
          <a:chOff x="0" y="0"/>
          <a:chExt cx="0" cy="0"/>
        </a:xfrm>
      </p:grpSpPr>
      <p:sp>
        <p:nvSpPr>
          <p:cNvPr id="295" name="Google Shape;295;g3975d9e07f2_1_23"/>
          <p:cNvSpPr txBox="1"/>
          <p:nvPr/>
        </p:nvSpPr>
        <p:spPr>
          <a:xfrm>
            <a:off x="5269222" y="1701183"/>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VOTER OUTREACH &amp; EDUCATION</a:t>
            </a:r>
            <a:endParaRPr b="1" sz="9600">
              <a:latin typeface="Calibri"/>
              <a:ea typeface="Calibri"/>
              <a:cs typeface="Calibri"/>
              <a:sym typeface="Calibri"/>
            </a:endParaRPr>
          </a:p>
        </p:txBody>
      </p:sp>
      <p:sp>
        <p:nvSpPr>
          <p:cNvPr id="296" name="Google Shape;296;g3975d9e07f2_1_23"/>
          <p:cNvSpPr txBox="1"/>
          <p:nvPr/>
        </p:nvSpPr>
        <p:spPr>
          <a:xfrm>
            <a:off x="504477" y="4463563"/>
            <a:ext cx="21996900" cy="56439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Voters can’t vote unless they know when an election is coming, how and where to vote, and what</a:t>
            </a:r>
            <a:r>
              <a:rPr lang="en-US" sz="7200">
                <a:latin typeface="Calibri"/>
                <a:ea typeface="Calibri"/>
                <a:cs typeface="Calibri"/>
                <a:sym typeface="Calibri"/>
              </a:rPr>
              <a:t> </a:t>
            </a:r>
            <a:r>
              <a:rPr b="1" i="0" lang="en-US" sz="7200" u="none" cap="none" strike="noStrike">
                <a:solidFill>
                  <a:srgbClr val="ECDFC9"/>
                </a:solidFill>
                <a:latin typeface="Calibri"/>
                <a:ea typeface="Calibri"/>
                <a:cs typeface="Calibri"/>
                <a:sym typeface="Calibri"/>
              </a:rPr>
              <a:t>they’ll be voting on. Voter education can take many forms, such as the creation of voter guides, voter-centric websites and sample ballots. </a:t>
            </a:r>
            <a:endParaRPr sz="7200">
              <a:latin typeface="Calibri"/>
              <a:ea typeface="Calibri"/>
              <a:cs typeface="Calibri"/>
              <a:sym typeface="Calibri"/>
            </a:endParaRPr>
          </a:p>
        </p:txBody>
      </p:sp>
      <p:pic>
        <p:nvPicPr>
          <p:cNvPr id="297" name="Google Shape;297;g3975d9e07f2_1_23"/>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56" name="Shape 156"/>
        <p:cNvGrpSpPr/>
        <p:nvPr/>
      </p:nvGrpSpPr>
      <p:grpSpPr>
        <a:xfrm>
          <a:off x="0" y="0"/>
          <a:ext cx="0" cy="0"/>
          <a:chOff x="0" y="0"/>
          <a:chExt cx="0" cy="0"/>
        </a:xfrm>
      </p:grpSpPr>
      <p:sp>
        <p:nvSpPr>
          <p:cNvPr id="157" name="Google Shape;157;p2"/>
          <p:cNvSpPr txBox="1"/>
          <p:nvPr/>
        </p:nvSpPr>
        <p:spPr>
          <a:xfrm>
            <a:off x="1128000" y="886625"/>
            <a:ext cx="21436500" cy="12663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400"/>
              <a:buFont typeface="Arial"/>
              <a:buNone/>
            </a:pPr>
            <a:r>
              <a:rPr b="1" i="0" lang="en-US" sz="8400" u="none" cap="none" strike="noStrike">
                <a:solidFill>
                  <a:srgbClr val="DBD7BC"/>
                </a:solidFill>
                <a:latin typeface="Calibri"/>
                <a:ea typeface="Calibri"/>
                <a:cs typeface="Calibri"/>
                <a:sym typeface="Calibri"/>
              </a:rPr>
              <a:t>Article I, Section 4 of the Constitution</a:t>
            </a:r>
            <a:endParaRPr>
              <a:latin typeface="Calibri"/>
              <a:ea typeface="Calibri"/>
              <a:cs typeface="Calibri"/>
              <a:sym typeface="Calibri"/>
            </a:endParaRPr>
          </a:p>
        </p:txBody>
      </p:sp>
      <p:sp>
        <p:nvSpPr>
          <p:cNvPr id="158" name="Google Shape;158;p2"/>
          <p:cNvSpPr txBox="1"/>
          <p:nvPr/>
        </p:nvSpPr>
        <p:spPr>
          <a:xfrm>
            <a:off x="1236448" y="4414078"/>
            <a:ext cx="21219600" cy="5820900"/>
          </a:xfrm>
          <a:prstGeom prst="rect">
            <a:avLst/>
          </a:prstGeom>
          <a:noFill/>
          <a:ln>
            <a:noFill/>
          </a:ln>
        </p:spPr>
        <p:txBody>
          <a:bodyPr anchorCtr="0" anchor="ctr" bIns="50800" lIns="50800" spcFirstLastPara="1" rIns="50800" wrap="square" tIns="50800">
            <a:spAutoFit/>
          </a:bodyPr>
          <a:lstStyle/>
          <a:p>
            <a:pPr indent="0" lvl="0" marL="0" marR="0" rtl="0" algn="l">
              <a:lnSpc>
                <a:spcPct val="90000"/>
              </a:lnSpc>
              <a:spcBef>
                <a:spcPts val="0"/>
              </a:spcBef>
              <a:spcAft>
                <a:spcPts val="0"/>
              </a:spcAft>
              <a:buClr>
                <a:srgbClr val="FFFFFF"/>
              </a:buClr>
              <a:buSzPts val="5500"/>
              <a:buFont typeface="Arial"/>
              <a:buNone/>
            </a:pPr>
            <a:r>
              <a:rPr b="1" i="1" lang="en-US" sz="5500" u="none" cap="none" strike="noStrike">
                <a:solidFill>
                  <a:srgbClr val="FFFFFF"/>
                </a:solidFill>
                <a:latin typeface="Calibri"/>
                <a:ea typeface="Calibri"/>
                <a:cs typeface="Calibri"/>
                <a:sym typeface="Calibri"/>
              </a:rPr>
              <a:t>The Times, Places and Manner of holding Elections for Senators and Representatives, shall be prescribed in each State by the Legislature thereof; but the Congress may at any time by Law make or alter such Regulations, except as to the Places of choosing Senators.</a:t>
            </a:r>
            <a:endParaRPr>
              <a:latin typeface="Calibri"/>
              <a:ea typeface="Calibri"/>
              <a:cs typeface="Calibri"/>
              <a:sym typeface="Calibri"/>
            </a:endParaRPr>
          </a:p>
          <a:p>
            <a:pPr indent="0" lvl="0" marL="0" marR="0" rtl="0" algn="l">
              <a:lnSpc>
                <a:spcPct val="90000"/>
              </a:lnSpc>
              <a:spcBef>
                <a:spcPts val="3000"/>
              </a:spcBef>
              <a:spcAft>
                <a:spcPts val="0"/>
              </a:spcAft>
              <a:buClr>
                <a:srgbClr val="FFFFFF"/>
              </a:buClr>
              <a:buSzPts val="5500"/>
              <a:buFont typeface="Arial"/>
              <a:buNone/>
            </a:pPr>
            <a:r>
              <a:rPr b="1" i="1" lang="en-US" sz="5500" u="none" cap="none" strike="noStrike">
                <a:solidFill>
                  <a:srgbClr val="FFFFFF"/>
                </a:solidFill>
                <a:latin typeface="Calibri"/>
                <a:ea typeface="Calibri"/>
                <a:cs typeface="Calibri"/>
                <a:sym typeface="Calibri"/>
              </a:rPr>
              <a:t>The Congress shall assemble at least once in every Year, and such Meeting shall [be on the first Monday in December, unless they shall by Law appoint a different Day.</a:t>
            </a:r>
            <a:endParaRPr>
              <a:latin typeface="Calibri"/>
              <a:ea typeface="Calibri"/>
              <a:cs typeface="Calibri"/>
              <a:sym typeface="Calibri"/>
            </a:endParaRPr>
          </a:p>
        </p:txBody>
      </p:sp>
      <p:pic>
        <p:nvPicPr>
          <p:cNvPr id="159" name="Google Shape;159;p2"/>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01" name="Shape 301"/>
        <p:cNvGrpSpPr/>
        <p:nvPr/>
      </p:nvGrpSpPr>
      <p:grpSpPr>
        <a:xfrm>
          <a:off x="0" y="0"/>
          <a:ext cx="0" cy="0"/>
          <a:chOff x="0" y="0"/>
          <a:chExt cx="0" cy="0"/>
        </a:xfrm>
      </p:grpSpPr>
      <p:sp>
        <p:nvSpPr>
          <p:cNvPr id="302" name="Google Shape;302;p16"/>
          <p:cNvSpPr txBox="1"/>
          <p:nvPr>
            <p:ph idx="4294967295" type="ctrTitle"/>
          </p:nvPr>
        </p:nvSpPr>
        <p:spPr>
          <a:xfrm>
            <a:off x="825500" y="304800"/>
            <a:ext cx="21971000" cy="3048000"/>
          </a:xfrm>
          <a:prstGeom prst="rect">
            <a:avLst/>
          </a:prstGeom>
          <a:noFill/>
          <a:ln>
            <a:noFill/>
          </a:ln>
        </p:spPr>
        <p:txBody>
          <a:bodyPr anchorCtr="0" anchor="b" bIns="50800" lIns="50800" spcFirstLastPara="1" rIns="50800" wrap="square" tIns="50800">
            <a:normAutofit/>
          </a:bodyPr>
          <a:lstStyle/>
          <a:p>
            <a:pPr indent="0" lvl="0" marL="0" marR="0" rtl="0" algn="l">
              <a:lnSpc>
                <a:spcPct val="80000"/>
              </a:lnSpc>
              <a:spcBef>
                <a:spcPts val="0"/>
              </a:spcBef>
              <a:spcAft>
                <a:spcPts val="0"/>
              </a:spcAft>
              <a:buClr>
                <a:srgbClr val="DBD7BC"/>
              </a:buClr>
              <a:buSzPts val="17640"/>
              <a:buFont typeface="Play"/>
              <a:buNone/>
            </a:pPr>
            <a:r>
              <a:rPr b="1" i="0" lang="en-US" sz="17640" u="none" cap="none" strike="noStrike">
                <a:solidFill>
                  <a:srgbClr val="0E2234"/>
                </a:solidFill>
              </a:rPr>
              <a:t>During the Election </a:t>
            </a:r>
            <a:endParaRPr b="1">
              <a:solidFill>
                <a:srgbClr val="0E2234"/>
              </a:solidFill>
            </a:endParaRPr>
          </a:p>
        </p:txBody>
      </p:sp>
      <p:pic>
        <p:nvPicPr>
          <p:cNvPr descr="pasted-movie.png" id="303" name="Google Shape;303;p16"/>
          <p:cNvPicPr preferRelativeResize="0"/>
          <p:nvPr/>
        </p:nvPicPr>
        <p:blipFill rotWithShape="1">
          <a:blip r:embed="rId3">
            <a:alphaModFix/>
          </a:blip>
          <a:srcRect b="297" l="51914" r="3417" t="791"/>
          <a:stretch/>
        </p:blipFill>
        <p:spPr>
          <a:xfrm flipH="1" rot="-5400000">
            <a:off x="3209325" y="1163375"/>
            <a:ext cx="6531526" cy="11299176"/>
          </a:xfrm>
          <a:custGeom>
            <a:rect b="b" l="l" r="r" t="t"/>
            <a:pathLst>
              <a:path extrusionOk="0" h="21600" w="21592">
                <a:moveTo>
                  <a:pt x="9628" y="0"/>
                </a:moveTo>
                <a:cubicBezTo>
                  <a:pt x="7585" y="0"/>
                  <a:pt x="4787" y="27"/>
                  <a:pt x="4743" y="46"/>
                </a:cubicBezTo>
                <a:cubicBezTo>
                  <a:pt x="4718" y="58"/>
                  <a:pt x="4626" y="67"/>
                  <a:pt x="4540" y="67"/>
                </a:cubicBezTo>
                <a:cubicBezTo>
                  <a:pt x="4453" y="67"/>
                  <a:pt x="4369" y="77"/>
                  <a:pt x="4353" y="89"/>
                </a:cubicBezTo>
                <a:cubicBezTo>
                  <a:pt x="4333" y="103"/>
                  <a:pt x="3616" y="110"/>
                  <a:pt x="2358" y="110"/>
                </a:cubicBezTo>
                <a:lnTo>
                  <a:pt x="393" y="110"/>
                </a:lnTo>
                <a:lnTo>
                  <a:pt x="195" y="193"/>
                </a:lnTo>
                <a:lnTo>
                  <a:pt x="0" y="277"/>
                </a:lnTo>
                <a:lnTo>
                  <a:pt x="0" y="1594"/>
                </a:lnTo>
                <a:cubicBezTo>
                  <a:pt x="0" y="2318"/>
                  <a:pt x="19" y="2933"/>
                  <a:pt x="43" y="2961"/>
                </a:cubicBezTo>
                <a:cubicBezTo>
                  <a:pt x="67" y="2989"/>
                  <a:pt x="102" y="4151"/>
                  <a:pt x="121" y="5543"/>
                </a:cubicBezTo>
                <a:cubicBezTo>
                  <a:pt x="151" y="7626"/>
                  <a:pt x="169" y="8084"/>
                  <a:pt x="224" y="8132"/>
                </a:cubicBezTo>
                <a:cubicBezTo>
                  <a:pt x="319" y="8215"/>
                  <a:pt x="315" y="8596"/>
                  <a:pt x="218" y="8679"/>
                </a:cubicBezTo>
                <a:cubicBezTo>
                  <a:pt x="125" y="8759"/>
                  <a:pt x="125" y="8912"/>
                  <a:pt x="218" y="9012"/>
                </a:cubicBezTo>
                <a:cubicBezTo>
                  <a:pt x="278" y="9076"/>
                  <a:pt x="292" y="9227"/>
                  <a:pt x="292" y="9879"/>
                </a:cubicBezTo>
                <a:cubicBezTo>
                  <a:pt x="292" y="10313"/>
                  <a:pt x="313" y="10692"/>
                  <a:pt x="337" y="10721"/>
                </a:cubicBezTo>
                <a:cubicBezTo>
                  <a:pt x="362" y="10750"/>
                  <a:pt x="395" y="11547"/>
                  <a:pt x="413" y="12520"/>
                </a:cubicBezTo>
                <a:cubicBezTo>
                  <a:pt x="440" y="13941"/>
                  <a:pt x="461" y="14280"/>
                  <a:pt x="516" y="14340"/>
                </a:cubicBezTo>
                <a:cubicBezTo>
                  <a:pt x="616" y="14447"/>
                  <a:pt x="612" y="15143"/>
                  <a:pt x="512" y="15202"/>
                </a:cubicBezTo>
                <a:cubicBezTo>
                  <a:pt x="417" y="15258"/>
                  <a:pt x="414" y="15491"/>
                  <a:pt x="508" y="15551"/>
                </a:cubicBezTo>
                <a:cubicBezTo>
                  <a:pt x="546" y="15576"/>
                  <a:pt x="579" y="15629"/>
                  <a:pt x="582" y="15670"/>
                </a:cubicBezTo>
                <a:cubicBezTo>
                  <a:pt x="585" y="15711"/>
                  <a:pt x="598" y="15955"/>
                  <a:pt x="611" y="16212"/>
                </a:cubicBezTo>
                <a:cubicBezTo>
                  <a:pt x="623" y="16469"/>
                  <a:pt x="654" y="16698"/>
                  <a:pt x="681" y="16722"/>
                </a:cubicBezTo>
                <a:cubicBezTo>
                  <a:pt x="707" y="16746"/>
                  <a:pt x="739" y="16986"/>
                  <a:pt x="752" y="17255"/>
                </a:cubicBezTo>
                <a:cubicBezTo>
                  <a:pt x="766" y="17524"/>
                  <a:pt x="788" y="17969"/>
                  <a:pt x="802" y="18243"/>
                </a:cubicBezTo>
                <a:cubicBezTo>
                  <a:pt x="817" y="18560"/>
                  <a:pt x="848" y="18761"/>
                  <a:pt x="884" y="18792"/>
                </a:cubicBezTo>
                <a:cubicBezTo>
                  <a:pt x="926" y="18828"/>
                  <a:pt x="925" y="18854"/>
                  <a:pt x="886" y="18889"/>
                </a:cubicBezTo>
                <a:cubicBezTo>
                  <a:pt x="784" y="18983"/>
                  <a:pt x="763" y="19071"/>
                  <a:pt x="744" y="19443"/>
                </a:cubicBezTo>
                <a:cubicBezTo>
                  <a:pt x="733" y="19661"/>
                  <a:pt x="705" y="19818"/>
                  <a:pt x="678" y="19818"/>
                </a:cubicBezTo>
                <a:cubicBezTo>
                  <a:pt x="617" y="19818"/>
                  <a:pt x="618" y="19986"/>
                  <a:pt x="681" y="20003"/>
                </a:cubicBezTo>
                <a:cubicBezTo>
                  <a:pt x="707" y="20010"/>
                  <a:pt x="730" y="20079"/>
                  <a:pt x="730" y="20156"/>
                </a:cubicBezTo>
                <a:cubicBezTo>
                  <a:pt x="730" y="20322"/>
                  <a:pt x="789" y="20390"/>
                  <a:pt x="1032" y="20496"/>
                </a:cubicBezTo>
                <a:cubicBezTo>
                  <a:pt x="1133" y="20539"/>
                  <a:pt x="1215" y="20586"/>
                  <a:pt x="1215" y="20599"/>
                </a:cubicBezTo>
                <a:cubicBezTo>
                  <a:pt x="1215" y="20634"/>
                  <a:pt x="1847" y="20904"/>
                  <a:pt x="1926" y="20904"/>
                </a:cubicBezTo>
                <a:cubicBezTo>
                  <a:pt x="1963" y="20904"/>
                  <a:pt x="1994" y="20915"/>
                  <a:pt x="1994" y="20927"/>
                </a:cubicBezTo>
                <a:cubicBezTo>
                  <a:pt x="1994" y="20940"/>
                  <a:pt x="2032" y="20956"/>
                  <a:pt x="2079" y="20964"/>
                </a:cubicBezTo>
                <a:cubicBezTo>
                  <a:pt x="2125" y="20972"/>
                  <a:pt x="2232" y="21001"/>
                  <a:pt x="2315" y="21028"/>
                </a:cubicBezTo>
                <a:cubicBezTo>
                  <a:pt x="2398" y="21056"/>
                  <a:pt x="2487" y="21079"/>
                  <a:pt x="2512" y="21079"/>
                </a:cubicBezTo>
                <a:cubicBezTo>
                  <a:pt x="2538" y="21079"/>
                  <a:pt x="2601" y="21096"/>
                  <a:pt x="2654" y="21117"/>
                </a:cubicBezTo>
                <a:cubicBezTo>
                  <a:pt x="2817" y="21181"/>
                  <a:pt x="3058" y="21253"/>
                  <a:pt x="3111" y="21253"/>
                </a:cubicBezTo>
                <a:cubicBezTo>
                  <a:pt x="3139" y="21253"/>
                  <a:pt x="3160" y="21263"/>
                  <a:pt x="3160" y="21275"/>
                </a:cubicBezTo>
                <a:cubicBezTo>
                  <a:pt x="3160" y="21287"/>
                  <a:pt x="3190" y="21296"/>
                  <a:pt x="3226" y="21296"/>
                </a:cubicBezTo>
                <a:cubicBezTo>
                  <a:pt x="3262" y="21296"/>
                  <a:pt x="3330" y="21315"/>
                  <a:pt x="3376" y="21337"/>
                </a:cubicBezTo>
                <a:cubicBezTo>
                  <a:pt x="3422" y="21360"/>
                  <a:pt x="3533" y="21384"/>
                  <a:pt x="3625" y="21391"/>
                </a:cubicBezTo>
                <a:cubicBezTo>
                  <a:pt x="3717" y="21399"/>
                  <a:pt x="3870" y="21411"/>
                  <a:pt x="3964" y="21418"/>
                </a:cubicBezTo>
                <a:cubicBezTo>
                  <a:pt x="4058" y="21425"/>
                  <a:pt x="4133" y="21439"/>
                  <a:pt x="4133" y="21448"/>
                </a:cubicBezTo>
                <a:cubicBezTo>
                  <a:pt x="4133" y="21458"/>
                  <a:pt x="4424" y="21471"/>
                  <a:pt x="4778" y="21479"/>
                </a:cubicBezTo>
                <a:cubicBezTo>
                  <a:pt x="5133" y="21486"/>
                  <a:pt x="5673" y="21502"/>
                  <a:pt x="5981" y="21515"/>
                </a:cubicBezTo>
                <a:cubicBezTo>
                  <a:pt x="6597" y="21540"/>
                  <a:pt x="7189" y="21542"/>
                  <a:pt x="8286" y="21524"/>
                </a:cubicBezTo>
                <a:cubicBezTo>
                  <a:pt x="8764" y="21516"/>
                  <a:pt x="9029" y="21519"/>
                  <a:pt x="9063" y="21534"/>
                </a:cubicBezTo>
                <a:cubicBezTo>
                  <a:pt x="9091" y="21546"/>
                  <a:pt x="9195" y="21557"/>
                  <a:pt x="9295" y="21557"/>
                </a:cubicBezTo>
                <a:cubicBezTo>
                  <a:pt x="9395" y="21557"/>
                  <a:pt x="9490" y="21567"/>
                  <a:pt x="9507" y="21579"/>
                </a:cubicBezTo>
                <a:cubicBezTo>
                  <a:pt x="9526" y="21592"/>
                  <a:pt x="9987" y="21600"/>
                  <a:pt x="10730" y="21600"/>
                </a:cubicBezTo>
                <a:cubicBezTo>
                  <a:pt x="11828" y="21600"/>
                  <a:pt x="11934" y="21597"/>
                  <a:pt x="12054" y="21559"/>
                </a:cubicBezTo>
                <a:cubicBezTo>
                  <a:pt x="12161" y="21525"/>
                  <a:pt x="12300" y="21515"/>
                  <a:pt x="12815" y="21505"/>
                </a:cubicBezTo>
                <a:cubicBezTo>
                  <a:pt x="13591" y="21491"/>
                  <a:pt x="13956" y="21471"/>
                  <a:pt x="13956" y="21446"/>
                </a:cubicBezTo>
                <a:cubicBezTo>
                  <a:pt x="13956" y="21435"/>
                  <a:pt x="14048" y="21426"/>
                  <a:pt x="14160" y="21426"/>
                </a:cubicBezTo>
                <a:cubicBezTo>
                  <a:pt x="14356" y="21426"/>
                  <a:pt x="14619" y="21398"/>
                  <a:pt x="14795" y="21358"/>
                </a:cubicBezTo>
                <a:cubicBezTo>
                  <a:pt x="14841" y="21348"/>
                  <a:pt x="14924" y="21339"/>
                  <a:pt x="14978" y="21339"/>
                </a:cubicBezTo>
                <a:cubicBezTo>
                  <a:pt x="15032" y="21339"/>
                  <a:pt x="15114" y="21331"/>
                  <a:pt x="15161" y="21321"/>
                </a:cubicBezTo>
                <a:cubicBezTo>
                  <a:pt x="15207" y="21310"/>
                  <a:pt x="15300" y="21291"/>
                  <a:pt x="15367" y="21279"/>
                </a:cubicBezTo>
                <a:cubicBezTo>
                  <a:pt x="15433" y="21267"/>
                  <a:pt x="15576" y="21239"/>
                  <a:pt x="15683" y="21218"/>
                </a:cubicBezTo>
                <a:cubicBezTo>
                  <a:pt x="16020" y="21149"/>
                  <a:pt x="16347" y="21161"/>
                  <a:pt x="16773" y="21258"/>
                </a:cubicBezTo>
                <a:cubicBezTo>
                  <a:pt x="16864" y="21279"/>
                  <a:pt x="16968" y="21296"/>
                  <a:pt x="17003" y="21296"/>
                </a:cubicBezTo>
                <a:cubicBezTo>
                  <a:pt x="17038" y="21296"/>
                  <a:pt x="17144" y="21315"/>
                  <a:pt x="17240" y="21339"/>
                </a:cubicBezTo>
                <a:cubicBezTo>
                  <a:pt x="17335" y="21363"/>
                  <a:pt x="17451" y="21383"/>
                  <a:pt x="17497" y="21383"/>
                </a:cubicBezTo>
                <a:cubicBezTo>
                  <a:pt x="17543" y="21383"/>
                  <a:pt x="17645" y="21403"/>
                  <a:pt x="17725" y="21426"/>
                </a:cubicBezTo>
                <a:cubicBezTo>
                  <a:pt x="17839" y="21460"/>
                  <a:pt x="17954" y="21469"/>
                  <a:pt x="18257" y="21470"/>
                </a:cubicBezTo>
                <a:cubicBezTo>
                  <a:pt x="18615" y="21470"/>
                  <a:pt x="18867" y="21449"/>
                  <a:pt x="19076" y="21402"/>
                </a:cubicBezTo>
                <a:cubicBezTo>
                  <a:pt x="19122" y="21391"/>
                  <a:pt x="19192" y="21383"/>
                  <a:pt x="19234" y="21383"/>
                </a:cubicBezTo>
                <a:cubicBezTo>
                  <a:pt x="19275" y="21383"/>
                  <a:pt x="19355" y="21365"/>
                  <a:pt x="19409" y="21343"/>
                </a:cubicBezTo>
                <a:cubicBezTo>
                  <a:pt x="19525" y="21294"/>
                  <a:pt x="19845" y="21222"/>
                  <a:pt x="20097" y="21187"/>
                </a:cubicBezTo>
                <a:cubicBezTo>
                  <a:pt x="20198" y="21174"/>
                  <a:pt x="20278" y="21153"/>
                  <a:pt x="20278" y="21142"/>
                </a:cubicBezTo>
                <a:cubicBezTo>
                  <a:pt x="20278" y="21131"/>
                  <a:pt x="20308" y="21122"/>
                  <a:pt x="20344" y="21122"/>
                </a:cubicBezTo>
                <a:cubicBezTo>
                  <a:pt x="20511" y="21122"/>
                  <a:pt x="20709" y="21052"/>
                  <a:pt x="20815" y="20954"/>
                </a:cubicBezTo>
                <a:cubicBezTo>
                  <a:pt x="20876" y="20897"/>
                  <a:pt x="20945" y="20833"/>
                  <a:pt x="20967" y="20813"/>
                </a:cubicBezTo>
                <a:cubicBezTo>
                  <a:pt x="20990" y="20792"/>
                  <a:pt x="21008" y="20756"/>
                  <a:pt x="21008" y="20733"/>
                </a:cubicBezTo>
                <a:cubicBezTo>
                  <a:pt x="21008" y="20709"/>
                  <a:pt x="21031" y="20684"/>
                  <a:pt x="21058" y="20677"/>
                </a:cubicBezTo>
                <a:cubicBezTo>
                  <a:pt x="21084" y="20669"/>
                  <a:pt x="21105" y="20641"/>
                  <a:pt x="21105" y="20614"/>
                </a:cubicBezTo>
                <a:cubicBezTo>
                  <a:pt x="21105" y="20587"/>
                  <a:pt x="21121" y="20557"/>
                  <a:pt x="21140" y="20549"/>
                </a:cubicBezTo>
                <a:cubicBezTo>
                  <a:pt x="21188" y="20527"/>
                  <a:pt x="21295" y="20341"/>
                  <a:pt x="21298" y="20274"/>
                </a:cubicBezTo>
                <a:cubicBezTo>
                  <a:pt x="21299" y="20244"/>
                  <a:pt x="21320" y="20209"/>
                  <a:pt x="21345" y="20198"/>
                </a:cubicBezTo>
                <a:cubicBezTo>
                  <a:pt x="21411" y="20168"/>
                  <a:pt x="21443" y="19756"/>
                  <a:pt x="21498" y="18145"/>
                </a:cubicBezTo>
                <a:cubicBezTo>
                  <a:pt x="21580" y="15694"/>
                  <a:pt x="21600" y="13490"/>
                  <a:pt x="21541" y="13440"/>
                </a:cubicBezTo>
                <a:cubicBezTo>
                  <a:pt x="21489" y="13396"/>
                  <a:pt x="21496" y="13277"/>
                  <a:pt x="21572" y="12737"/>
                </a:cubicBezTo>
                <a:cubicBezTo>
                  <a:pt x="21590" y="12604"/>
                  <a:pt x="21580" y="12516"/>
                  <a:pt x="21545" y="12487"/>
                </a:cubicBezTo>
                <a:cubicBezTo>
                  <a:pt x="21507" y="12455"/>
                  <a:pt x="21500" y="12291"/>
                  <a:pt x="21518" y="11952"/>
                </a:cubicBezTo>
                <a:cubicBezTo>
                  <a:pt x="21594" y="10545"/>
                  <a:pt x="21596" y="10420"/>
                  <a:pt x="21541" y="10374"/>
                </a:cubicBezTo>
                <a:cubicBezTo>
                  <a:pt x="21504" y="10343"/>
                  <a:pt x="21495" y="10264"/>
                  <a:pt x="21516" y="10135"/>
                </a:cubicBezTo>
                <a:cubicBezTo>
                  <a:pt x="21561" y="9864"/>
                  <a:pt x="21559" y="9799"/>
                  <a:pt x="21493" y="9541"/>
                </a:cubicBezTo>
                <a:cubicBezTo>
                  <a:pt x="21432" y="9299"/>
                  <a:pt x="21430" y="9196"/>
                  <a:pt x="21473" y="8270"/>
                </a:cubicBezTo>
                <a:cubicBezTo>
                  <a:pt x="21496" y="7764"/>
                  <a:pt x="21489" y="7671"/>
                  <a:pt x="21421" y="7592"/>
                </a:cubicBezTo>
                <a:cubicBezTo>
                  <a:pt x="21357" y="7516"/>
                  <a:pt x="21354" y="7492"/>
                  <a:pt x="21405" y="7451"/>
                </a:cubicBezTo>
                <a:cubicBezTo>
                  <a:pt x="21439" y="7423"/>
                  <a:pt x="21480" y="7283"/>
                  <a:pt x="21500" y="7140"/>
                </a:cubicBezTo>
                <a:cubicBezTo>
                  <a:pt x="21519" y="6997"/>
                  <a:pt x="21551" y="6847"/>
                  <a:pt x="21569" y="6807"/>
                </a:cubicBezTo>
                <a:cubicBezTo>
                  <a:pt x="21589" y="6767"/>
                  <a:pt x="21578" y="6694"/>
                  <a:pt x="21543" y="6638"/>
                </a:cubicBezTo>
                <a:cubicBezTo>
                  <a:pt x="21493" y="6559"/>
                  <a:pt x="21494" y="6530"/>
                  <a:pt x="21543" y="6488"/>
                </a:cubicBezTo>
                <a:cubicBezTo>
                  <a:pt x="21583" y="6455"/>
                  <a:pt x="21591" y="6406"/>
                  <a:pt x="21567" y="6343"/>
                </a:cubicBezTo>
                <a:cubicBezTo>
                  <a:pt x="21548" y="6291"/>
                  <a:pt x="21535" y="6129"/>
                  <a:pt x="21539" y="5982"/>
                </a:cubicBezTo>
                <a:cubicBezTo>
                  <a:pt x="21569" y="4783"/>
                  <a:pt x="21555" y="4176"/>
                  <a:pt x="21493" y="4049"/>
                </a:cubicBezTo>
                <a:cubicBezTo>
                  <a:pt x="21435" y="3928"/>
                  <a:pt x="21436" y="3904"/>
                  <a:pt x="21510" y="3836"/>
                </a:cubicBezTo>
                <a:cubicBezTo>
                  <a:pt x="21583" y="3767"/>
                  <a:pt x="21592" y="3655"/>
                  <a:pt x="21592" y="2784"/>
                </a:cubicBezTo>
                <a:cubicBezTo>
                  <a:pt x="21592" y="2163"/>
                  <a:pt x="21575" y="1802"/>
                  <a:pt x="21545" y="1794"/>
                </a:cubicBezTo>
                <a:cubicBezTo>
                  <a:pt x="21515" y="1786"/>
                  <a:pt x="21507" y="1703"/>
                  <a:pt x="21524" y="1581"/>
                </a:cubicBezTo>
                <a:cubicBezTo>
                  <a:pt x="21565" y="1288"/>
                  <a:pt x="21560" y="833"/>
                  <a:pt x="21512" y="516"/>
                </a:cubicBezTo>
                <a:cubicBezTo>
                  <a:pt x="21473" y="255"/>
                  <a:pt x="21461" y="235"/>
                  <a:pt x="21347" y="197"/>
                </a:cubicBezTo>
                <a:cubicBezTo>
                  <a:pt x="21192" y="144"/>
                  <a:pt x="21084" y="122"/>
                  <a:pt x="20813" y="87"/>
                </a:cubicBezTo>
                <a:cubicBezTo>
                  <a:pt x="20693" y="71"/>
                  <a:pt x="20572" y="51"/>
                  <a:pt x="20544" y="42"/>
                </a:cubicBezTo>
                <a:cubicBezTo>
                  <a:pt x="20502" y="28"/>
                  <a:pt x="13462" y="1"/>
                  <a:pt x="9628" y="0"/>
                </a:cubicBezTo>
                <a:close/>
                <a:moveTo>
                  <a:pt x="17928" y="9243"/>
                </a:moveTo>
                <a:cubicBezTo>
                  <a:pt x="17949" y="9252"/>
                  <a:pt x="17963" y="9350"/>
                  <a:pt x="17961" y="9460"/>
                </a:cubicBezTo>
                <a:cubicBezTo>
                  <a:pt x="17954" y="9891"/>
                  <a:pt x="17955" y="10193"/>
                  <a:pt x="17959" y="13082"/>
                </a:cubicBezTo>
                <a:cubicBezTo>
                  <a:pt x="17962" y="14725"/>
                  <a:pt x="17944" y="16244"/>
                  <a:pt x="17922" y="16456"/>
                </a:cubicBezTo>
                <a:cubicBezTo>
                  <a:pt x="17883" y="16830"/>
                  <a:pt x="17879" y="16841"/>
                  <a:pt x="17778" y="16841"/>
                </a:cubicBezTo>
                <a:cubicBezTo>
                  <a:pt x="17721" y="16841"/>
                  <a:pt x="17626" y="16856"/>
                  <a:pt x="17569" y="16874"/>
                </a:cubicBezTo>
                <a:cubicBezTo>
                  <a:pt x="17468" y="16906"/>
                  <a:pt x="17459" y="16903"/>
                  <a:pt x="17377" y="16827"/>
                </a:cubicBezTo>
                <a:cubicBezTo>
                  <a:pt x="17299" y="16753"/>
                  <a:pt x="17293" y="16662"/>
                  <a:pt x="17301" y="15773"/>
                </a:cubicBezTo>
                <a:cubicBezTo>
                  <a:pt x="17309" y="14896"/>
                  <a:pt x="17318" y="14793"/>
                  <a:pt x="17394" y="14729"/>
                </a:cubicBezTo>
                <a:cubicBezTo>
                  <a:pt x="17510" y="14631"/>
                  <a:pt x="17513" y="14405"/>
                  <a:pt x="17398" y="14348"/>
                </a:cubicBezTo>
                <a:cubicBezTo>
                  <a:pt x="17321" y="14310"/>
                  <a:pt x="17312" y="14247"/>
                  <a:pt x="17312" y="13695"/>
                </a:cubicBezTo>
                <a:cubicBezTo>
                  <a:pt x="17312" y="13178"/>
                  <a:pt x="17323" y="13072"/>
                  <a:pt x="17390" y="13011"/>
                </a:cubicBezTo>
                <a:cubicBezTo>
                  <a:pt x="17462" y="12943"/>
                  <a:pt x="17462" y="12932"/>
                  <a:pt x="17390" y="12870"/>
                </a:cubicBezTo>
                <a:cubicBezTo>
                  <a:pt x="17320" y="12810"/>
                  <a:pt x="17312" y="12651"/>
                  <a:pt x="17312" y="11467"/>
                </a:cubicBezTo>
                <a:cubicBezTo>
                  <a:pt x="17312" y="10325"/>
                  <a:pt x="17323" y="10123"/>
                  <a:pt x="17386" y="10070"/>
                </a:cubicBezTo>
                <a:cubicBezTo>
                  <a:pt x="17425" y="10036"/>
                  <a:pt x="17457" y="9988"/>
                  <a:pt x="17457" y="9964"/>
                </a:cubicBezTo>
                <a:cubicBezTo>
                  <a:pt x="17458" y="9938"/>
                  <a:pt x="17518" y="9903"/>
                  <a:pt x="17603" y="9881"/>
                </a:cubicBezTo>
                <a:cubicBezTo>
                  <a:pt x="17901" y="9802"/>
                  <a:pt x="17917" y="9661"/>
                  <a:pt x="17630" y="9637"/>
                </a:cubicBezTo>
                <a:cubicBezTo>
                  <a:pt x="17478" y="9625"/>
                  <a:pt x="17468" y="9618"/>
                  <a:pt x="17445" y="9512"/>
                </a:cubicBezTo>
                <a:cubicBezTo>
                  <a:pt x="17432" y="9450"/>
                  <a:pt x="17405" y="9383"/>
                  <a:pt x="17386" y="9362"/>
                </a:cubicBezTo>
                <a:cubicBezTo>
                  <a:pt x="17362" y="9336"/>
                  <a:pt x="17372" y="9323"/>
                  <a:pt x="17416" y="9323"/>
                </a:cubicBezTo>
                <a:cubicBezTo>
                  <a:pt x="17453" y="9323"/>
                  <a:pt x="17573" y="9302"/>
                  <a:pt x="17686" y="9275"/>
                </a:cubicBezTo>
                <a:cubicBezTo>
                  <a:pt x="17798" y="9249"/>
                  <a:pt x="17908" y="9234"/>
                  <a:pt x="17928" y="9243"/>
                </a:cubicBezTo>
                <a:close/>
                <a:moveTo>
                  <a:pt x="14797" y="10220"/>
                </a:moveTo>
                <a:cubicBezTo>
                  <a:pt x="14812" y="10218"/>
                  <a:pt x="14827" y="10225"/>
                  <a:pt x="14850" y="10239"/>
                </a:cubicBezTo>
                <a:cubicBezTo>
                  <a:pt x="14917" y="10280"/>
                  <a:pt x="15189" y="10345"/>
                  <a:pt x="15295" y="10345"/>
                </a:cubicBezTo>
                <a:cubicBezTo>
                  <a:pt x="15364" y="10345"/>
                  <a:pt x="15370" y="10381"/>
                  <a:pt x="15348" y="10665"/>
                </a:cubicBezTo>
                <a:cubicBezTo>
                  <a:pt x="15334" y="10841"/>
                  <a:pt x="15324" y="11015"/>
                  <a:pt x="15325" y="11051"/>
                </a:cubicBezTo>
                <a:cubicBezTo>
                  <a:pt x="15363" y="12183"/>
                  <a:pt x="15357" y="14441"/>
                  <a:pt x="15317" y="14462"/>
                </a:cubicBezTo>
                <a:cubicBezTo>
                  <a:pt x="15249" y="14499"/>
                  <a:pt x="15262" y="15659"/>
                  <a:pt x="15332" y="15728"/>
                </a:cubicBezTo>
                <a:cubicBezTo>
                  <a:pt x="15368" y="15763"/>
                  <a:pt x="15368" y="15791"/>
                  <a:pt x="15327" y="15826"/>
                </a:cubicBezTo>
                <a:cubicBezTo>
                  <a:pt x="15296" y="15853"/>
                  <a:pt x="15264" y="15982"/>
                  <a:pt x="15258" y="16114"/>
                </a:cubicBezTo>
                <a:lnTo>
                  <a:pt x="15245" y="16352"/>
                </a:lnTo>
                <a:lnTo>
                  <a:pt x="15007" y="16341"/>
                </a:lnTo>
                <a:cubicBezTo>
                  <a:pt x="14796" y="16332"/>
                  <a:pt x="14756" y="16322"/>
                  <a:pt x="14676" y="16257"/>
                </a:cubicBezTo>
                <a:cubicBezTo>
                  <a:pt x="14596" y="16193"/>
                  <a:pt x="14586" y="16151"/>
                  <a:pt x="14608" y="15932"/>
                </a:cubicBezTo>
                <a:cubicBezTo>
                  <a:pt x="14621" y="15793"/>
                  <a:pt x="14646" y="15618"/>
                  <a:pt x="14663" y="15543"/>
                </a:cubicBezTo>
                <a:cubicBezTo>
                  <a:pt x="14685" y="15448"/>
                  <a:pt x="14677" y="15408"/>
                  <a:pt x="14639" y="15408"/>
                </a:cubicBezTo>
                <a:cubicBezTo>
                  <a:pt x="14599" y="15408"/>
                  <a:pt x="14591" y="15315"/>
                  <a:pt x="14608" y="15076"/>
                </a:cubicBezTo>
                <a:cubicBezTo>
                  <a:pt x="14635" y="14686"/>
                  <a:pt x="14670" y="14524"/>
                  <a:pt x="14746" y="14456"/>
                </a:cubicBezTo>
                <a:cubicBezTo>
                  <a:pt x="14787" y="14419"/>
                  <a:pt x="14787" y="14389"/>
                  <a:pt x="14746" y="14336"/>
                </a:cubicBezTo>
                <a:cubicBezTo>
                  <a:pt x="14677" y="14250"/>
                  <a:pt x="14668" y="13467"/>
                  <a:pt x="14735" y="13407"/>
                </a:cubicBezTo>
                <a:cubicBezTo>
                  <a:pt x="14761" y="13384"/>
                  <a:pt x="14805" y="13346"/>
                  <a:pt x="14832" y="13322"/>
                </a:cubicBezTo>
                <a:cubicBezTo>
                  <a:pt x="14911" y="13252"/>
                  <a:pt x="14887" y="13136"/>
                  <a:pt x="14774" y="13042"/>
                </a:cubicBezTo>
                <a:cubicBezTo>
                  <a:pt x="14682" y="12965"/>
                  <a:pt x="14678" y="12946"/>
                  <a:pt x="14733" y="12899"/>
                </a:cubicBezTo>
                <a:cubicBezTo>
                  <a:pt x="14773" y="12866"/>
                  <a:pt x="14782" y="12824"/>
                  <a:pt x="14760" y="12785"/>
                </a:cubicBezTo>
                <a:cubicBezTo>
                  <a:pt x="14740" y="12752"/>
                  <a:pt x="14714" y="12670"/>
                  <a:pt x="14700" y="12604"/>
                </a:cubicBezTo>
                <a:cubicBezTo>
                  <a:pt x="14687" y="12539"/>
                  <a:pt x="14656" y="12473"/>
                  <a:pt x="14630" y="12459"/>
                </a:cubicBezTo>
                <a:cubicBezTo>
                  <a:pt x="14600" y="12442"/>
                  <a:pt x="14601" y="12419"/>
                  <a:pt x="14635" y="12390"/>
                </a:cubicBezTo>
                <a:cubicBezTo>
                  <a:pt x="14668" y="12362"/>
                  <a:pt x="14686" y="12113"/>
                  <a:pt x="14686" y="11687"/>
                </a:cubicBezTo>
                <a:cubicBezTo>
                  <a:pt x="14686" y="11067"/>
                  <a:pt x="14693" y="11025"/>
                  <a:pt x="14785" y="10958"/>
                </a:cubicBezTo>
                <a:cubicBezTo>
                  <a:pt x="14907" y="10869"/>
                  <a:pt x="14905" y="10839"/>
                  <a:pt x="14783" y="10790"/>
                </a:cubicBezTo>
                <a:cubicBezTo>
                  <a:pt x="14729" y="10768"/>
                  <a:pt x="14686" y="10742"/>
                  <a:pt x="14686" y="10732"/>
                </a:cubicBezTo>
                <a:cubicBezTo>
                  <a:pt x="14686" y="10721"/>
                  <a:pt x="14729" y="10691"/>
                  <a:pt x="14783" y="10666"/>
                </a:cubicBezTo>
                <a:cubicBezTo>
                  <a:pt x="14836" y="10640"/>
                  <a:pt x="14881" y="10597"/>
                  <a:pt x="14881" y="10569"/>
                </a:cubicBezTo>
                <a:cubicBezTo>
                  <a:pt x="14881" y="10542"/>
                  <a:pt x="14836" y="10507"/>
                  <a:pt x="14783" y="10492"/>
                </a:cubicBezTo>
                <a:cubicBezTo>
                  <a:pt x="14671" y="10461"/>
                  <a:pt x="14649" y="10329"/>
                  <a:pt x="14742" y="10252"/>
                </a:cubicBezTo>
                <a:cubicBezTo>
                  <a:pt x="14765" y="10232"/>
                  <a:pt x="14782" y="10222"/>
                  <a:pt x="14797" y="10220"/>
                </a:cubicBezTo>
                <a:close/>
                <a:moveTo>
                  <a:pt x="6783" y="10972"/>
                </a:moveTo>
                <a:lnTo>
                  <a:pt x="7062" y="11090"/>
                </a:lnTo>
                <a:lnTo>
                  <a:pt x="7342" y="11207"/>
                </a:lnTo>
                <a:lnTo>
                  <a:pt x="7342" y="11363"/>
                </a:lnTo>
                <a:cubicBezTo>
                  <a:pt x="7342" y="11449"/>
                  <a:pt x="7317" y="11537"/>
                  <a:pt x="7284" y="11561"/>
                </a:cubicBezTo>
                <a:cubicBezTo>
                  <a:pt x="7238" y="11594"/>
                  <a:pt x="7238" y="11619"/>
                  <a:pt x="7284" y="11676"/>
                </a:cubicBezTo>
                <a:cubicBezTo>
                  <a:pt x="7362" y="11773"/>
                  <a:pt x="7370" y="15983"/>
                  <a:pt x="7293" y="16108"/>
                </a:cubicBezTo>
                <a:cubicBezTo>
                  <a:pt x="7253" y="16172"/>
                  <a:pt x="7217" y="16190"/>
                  <a:pt x="7130" y="16190"/>
                </a:cubicBezTo>
                <a:cubicBezTo>
                  <a:pt x="7069" y="16190"/>
                  <a:pt x="6975" y="16212"/>
                  <a:pt x="6920" y="16238"/>
                </a:cubicBezTo>
                <a:cubicBezTo>
                  <a:pt x="6866" y="16265"/>
                  <a:pt x="6799" y="16305"/>
                  <a:pt x="6772" y="16328"/>
                </a:cubicBezTo>
                <a:cubicBezTo>
                  <a:pt x="6729" y="16364"/>
                  <a:pt x="6722" y="16365"/>
                  <a:pt x="6694" y="16332"/>
                </a:cubicBezTo>
                <a:cubicBezTo>
                  <a:pt x="6677" y="16312"/>
                  <a:pt x="6672" y="15806"/>
                  <a:pt x="6682" y="15206"/>
                </a:cubicBezTo>
                <a:cubicBezTo>
                  <a:pt x="6692" y="14606"/>
                  <a:pt x="6699" y="14086"/>
                  <a:pt x="6698" y="14050"/>
                </a:cubicBezTo>
                <a:cubicBezTo>
                  <a:pt x="6690" y="13753"/>
                  <a:pt x="6690" y="12769"/>
                  <a:pt x="6698" y="12692"/>
                </a:cubicBezTo>
                <a:cubicBezTo>
                  <a:pt x="6704" y="12638"/>
                  <a:pt x="6708" y="12467"/>
                  <a:pt x="6707" y="12311"/>
                </a:cubicBezTo>
                <a:cubicBezTo>
                  <a:pt x="6704" y="11976"/>
                  <a:pt x="6746" y="11804"/>
                  <a:pt x="6838" y="11763"/>
                </a:cubicBezTo>
                <a:cubicBezTo>
                  <a:pt x="6928" y="11723"/>
                  <a:pt x="6923" y="11596"/>
                  <a:pt x="6830" y="11508"/>
                </a:cubicBezTo>
                <a:cubicBezTo>
                  <a:pt x="6774" y="11455"/>
                  <a:pt x="6760" y="11380"/>
                  <a:pt x="6770" y="11205"/>
                </a:cubicBezTo>
                <a:lnTo>
                  <a:pt x="6783" y="10972"/>
                </a:lnTo>
                <a:close/>
                <a:moveTo>
                  <a:pt x="6775" y="16398"/>
                </a:moveTo>
                <a:cubicBezTo>
                  <a:pt x="6779" y="16393"/>
                  <a:pt x="6784" y="16394"/>
                  <a:pt x="6791" y="16401"/>
                </a:cubicBezTo>
                <a:cubicBezTo>
                  <a:pt x="6804" y="16416"/>
                  <a:pt x="6804" y="16441"/>
                  <a:pt x="6791" y="16456"/>
                </a:cubicBezTo>
                <a:cubicBezTo>
                  <a:pt x="6777" y="16471"/>
                  <a:pt x="6766" y="16459"/>
                  <a:pt x="6766" y="16429"/>
                </a:cubicBezTo>
                <a:cubicBezTo>
                  <a:pt x="6766" y="16414"/>
                  <a:pt x="6770" y="16403"/>
                  <a:pt x="6775" y="16398"/>
                </a:cubicBezTo>
                <a:close/>
              </a:path>
            </a:pathLst>
          </a:custGeom>
          <a:noFill/>
          <a:ln>
            <a:noFill/>
          </a:ln>
        </p:spPr>
      </p:pic>
      <p:pic>
        <p:nvPicPr>
          <p:cNvPr id="304" name="Google Shape;304;p16"/>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08" name="Shape 308"/>
        <p:cNvGrpSpPr/>
        <p:nvPr/>
      </p:nvGrpSpPr>
      <p:grpSpPr>
        <a:xfrm>
          <a:off x="0" y="0"/>
          <a:ext cx="0" cy="0"/>
          <a:chOff x="0" y="0"/>
          <a:chExt cx="0" cy="0"/>
        </a:xfrm>
      </p:grpSpPr>
      <p:sp>
        <p:nvSpPr>
          <p:cNvPr id="309" name="Google Shape;309;p17"/>
          <p:cNvSpPr txBox="1"/>
          <p:nvPr/>
        </p:nvSpPr>
        <p:spPr>
          <a:xfrm>
            <a:off x="5216641" y="2008023"/>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IN-PERSON VOTING</a:t>
            </a:r>
            <a:endParaRPr b="1" sz="9600">
              <a:latin typeface="Calibri"/>
              <a:ea typeface="Calibri"/>
              <a:cs typeface="Calibri"/>
              <a:sym typeface="Calibri"/>
            </a:endParaRPr>
          </a:p>
        </p:txBody>
      </p:sp>
      <p:sp>
        <p:nvSpPr>
          <p:cNvPr id="310" name="Google Shape;310;p17"/>
          <p:cNvSpPr txBox="1"/>
          <p:nvPr/>
        </p:nvSpPr>
        <p:spPr>
          <a:xfrm>
            <a:off x="611625" y="3440525"/>
            <a:ext cx="21765900" cy="40923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3800"/>
              <a:buFont typeface="Play"/>
              <a:buNone/>
            </a:pPr>
            <a:r>
              <a:rPr b="1" i="0" lang="en-US" sz="7200" u="none" cap="none" strike="noStrike">
                <a:solidFill>
                  <a:srgbClr val="DBD7BC"/>
                </a:solidFill>
                <a:latin typeface="Calibri"/>
                <a:ea typeface="Calibri"/>
                <a:cs typeface="Calibri"/>
                <a:sym typeface="Calibri"/>
              </a:rPr>
              <a:t>Election officials must coordinate staff and temporary poll workers, find voting locations, procure and deploy voting equipment and ancillary technology, address physical security, navigate both federal and state law.</a:t>
            </a:r>
            <a:endParaRPr sz="7200">
              <a:latin typeface="Calibri"/>
              <a:ea typeface="Calibri"/>
              <a:cs typeface="Calibri"/>
              <a:sym typeface="Calibri"/>
            </a:endParaRPr>
          </a:p>
        </p:txBody>
      </p:sp>
      <p:pic>
        <p:nvPicPr>
          <p:cNvPr id="311" name="Google Shape;311;p17"/>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15" name="Shape 315"/>
        <p:cNvGrpSpPr/>
        <p:nvPr/>
      </p:nvGrpSpPr>
      <p:grpSpPr>
        <a:xfrm>
          <a:off x="0" y="0"/>
          <a:ext cx="0" cy="0"/>
          <a:chOff x="0" y="0"/>
          <a:chExt cx="0" cy="0"/>
        </a:xfrm>
      </p:grpSpPr>
      <p:sp>
        <p:nvSpPr>
          <p:cNvPr id="316" name="Google Shape;316;g3975d9e07f2_1_30"/>
          <p:cNvSpPr txBox="1"/>
          <p:nvPr/>
        </p:nvSpPr>
        <p:spPr>
          <a:xfrm>
            <a:off x="5645242" y="770815"/>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ABSENTEE AND MAIL VOTING</a:t>
            </a:r>
            <a:endParaRPr b="1" sz="9600">
              <a:latin typeface="Calibri"/>
              <a:ea typeface="Calibri"/>
              <a:cs typeface="Calibri"/>
              <a:sym typeface="Calibri"/>
            </a:endParaRPr>
          </a:p>
        </p:txBody>
      </p:sp>
      <p:sp>
        <p:nvSpPr>
          <p:cNvPr id="317" name="Google Shape;317;g3975d9e07f2_1_30"/>
          <p:cNvSpPr txBox="1"/>
          <p:nvPr/>
        </p:nvSpPr>
        <p:spPr>
          <a:xfrm>
            <a:off x="316952" y="3533227"/>
            <a:ext cx="21996900" cy="50898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3800"/>
              <a:buFont typeface="Play"/>
              <a:buNone/>
            </a:pPr>
            <a:r>
              <a:rPr b="1" i="0" lang="en-US" sz="7200" u="none" cap="none" strike="noStrike">
                <a:solidFill>
                  <a:srgbClr val="DBD7BC"/>
                </a:solidFill>
                <a:latin typeface="Calibri"/>
                <a:ea typeface="Calibri"/>
                <a:cs typeface="Calibri"/>
                <a:sym typeface="Calibri"/>
              </a:rPr>
              <a:t>Casting a ballot by mail is common in many jurisdictions. Absentee/mail voting requires processes to identify who gets a ballot, how they get a ballot, how the ballot is verified, processed and counted, and security measures throughout the process.</a:t>
            </a:r>
            <a:endParaRPr sz="7200">
              <a:latin typeface="Calibri"/>
              <a:ea typeface="Calibri"/>
              <a:cs typeface="Calibri"/>
              <a:sym typeface="Calibri"/>
            </a:endParaRPr>
          </a:p>
        </p:txBody>
      </p:sp>
      <p:pic>
        <p:nvPicPr>
          <p:cNvPr id="318" name="Google Shape;318;g3975d9e07f2_1_30"/>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22" name="Shape 322"/>
        <p:cNvGrpSpPr/>
        <p:nvPr/>
      </p:nvGrpSpPr>
      <p:grpSpPr>
        <a:xfrm>
          <a:off x="0" y="0"/>
          <a:ext cx="0" cy="0"/>
          <a:chOff x="0" y="0"/>
          <a:chExt cx="0" cy="0"/>
        </a:xfrm>
      </p:grpSpPr>
      <p:sp>
        <p:nvSpPr>
          <p:cNvPr id="323" name="Google Shape;323;g3975d9e07f2_1_39"/>
          <p:cNvSpPr txBox="1"/>
          <p:nvPr/>
        </p:nvSpPr>
        <p:spPr>
          <a:xfrm>
            <a:off x="5725617" y="946006"/>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MOSTLY MAIL VOTING</a:t>
            </a:r>
            <a:endParaRPr b="1" sz="9600">
              <a:latin typeface="Calibri"/>
              <a:ea typeface="Calibri"/>
              <a:cs typeface="Calibri"/>
              <a:sym typeface="Calibri"/>
            </a:endParaRPr>
          </a:p>
        </p:txBody>
      </p:sp>
      <p:sp>
        <p:nvSpPr>
          <p:cNvPr id="324" name="Google Shape;324;g3975d9e07f2_1_39"/>
          <p:cNvSpPr txBox="1"/>
          <p:nvPr/>
        </p:nvSpPr>
        <p:spPr>
          <a:xfrm>
            <a:off x="531252" y="3708395"/>
            <a:ext cx="21996900" cy="50898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3800"/>
              <a:buFont typeface="Play"/>
              <a:buNone/>
            </a:pPr>
            <a:r>
              <a:rPr b="1" i="0" lang="en-US" sz="7200" u="none" cap="none" strike="noStrike">
                <a:solidFill>
                  <a:srgbClr val="DBD7BC"/>
                </a:solidFill>
                <a:latin typeface="Calibri"/>
                <a:ea typeface="Calibri"/>
                <a:cs typeface="Calibri"/>
                <a:sym typeface="Calibri"/>
              </a:rPr>
              <a:t>Unlike some methods of absentee voting, mostly mail voting often involves election officials proactively sending ballots in the mail to registered voters. Each state handles this process differently, but all do provide some opportunities for in-person voting.</a:t>
            </a:r>
            <a:endParaRPr sz="7200">
              <a:latin typeface="Calibri"/>
              <a:ea typeface="Calibri"/>
              <a:cs typeface="Calibri"/>
              <a:sym typeface="Calibri"/>
            </a:endParaRPr>
          </a:p>
        </p:txBody>
      </p:sp>
      <p:pic>
        <p:nvPicPr>
          <p:cNvPr id="325" name="Google Shape;325;g3975d9e07f2_1_39"/>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29" name="Shape 329"/>
        <p:cNvGrpSpPr/>
        <p:nvPr/>
      </p:nvGrpSpPr>
      <p:grpSpPr>
        <a:xfrm>
          <a:off x="0" y="0"/>
          <a:ext cx="0" cy="0"/>
          <a:chOff x="0" y="0"/>
          <a:chExt cx="0" cy="0"/>
        </a:xfrm>
      </p:grpSpPr>
      <p:sp>
        <p:nvSpPr>
          <p:cNvPr id="330" name="Google Shape;330;p18"/>
          <p:cNvSpPr txBox="1"/>
          <p:nvPr/>
        </p:nvSpPr>
        <p:spPr>
          <a:xfrm>
            <a:off x="5028097" y="125259"/>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VOTER ID REQUIREMENTS</a:t>
            </a:r>
            <a:endParaRPr b="1" sz="9600">
              <a:latin typeface="Calibri"/>
              <a:ea typeface="Calibri"/>
              <a:cs typeface="Calibri"/>
              <a:sym typeface="Calibri"/>
            </a:endParaRPr>
          </a:p>
        </p:txBody>
      </p:sp>
      <p:sp>
        <p:nvSpPr>
          <p:cNvPr id="331" name="Google Shape;331;p18"/>
          <p:cNvSpPr txBox="1"/>
          <p:nvPr/>
        </p:nvSpPr>
        <p:spPr>
          <a:xfrm>
            <a:off x="450902" y="2887651"/>
            <a:ext cx="21996900" cy="70845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3800"/>
              <a:buFont typeface="Play"/>
              <a:buNone/>
            </a:pPr>
            <a:r>
              <a:rPr b="1" i="0" lang="en-US" sz="7200" u="none" cap="none" strike="noStrike">
                <a:solidFill>
                  <a:srgbClr val="DBD7BC"/>
                </a:solidFill>
                <a:latin typeface="Calibri"/>
                <a:ea typeface="Calibri"/>
                <a:cs typeface="Calibri"/>
                <a:sym typeface="Calibri"/>
              </a:rPr>
              <a:t>Vary significantly from state-to-state, some states specifically require a photo ID to confirm identity, while others do not or may use some other form of non-photo identification. Election officials must run elections in accordance with state statute to confirm identity prior to voting and ensure that every eligible voter who wants to cast a ballot has the opportunity to do so.</a:t>
            </a:r>
            <a:endParaRPr sz="7200">
              <a:latin typeface="Calibri"/>
              <a:ea typeface="Calibri"/>
              <a:cs typeface="Calibri"/>
              <a:sym typeface="Calibri"/>
            </a:endParaRPr>
          </a:p>
        </p:txBody>
      </p:sp>
      <p:pic>
        <p:nvPicPr>
          <p:cNvPr id="332" name="Google Shape;332;p18"/>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36" name="Shape 336"/>
        <p:cNvGrpSpPr/>
        <p:nvPr/>
      </p:nvGrpSpPr>
      <p:grpSpPr>
        <a:xfrm>
          <a:off x="0" y="0"/>
          <a:ext cx="0" cy="0"/>
          <a:chOff x="0" y="0"/>
          <a:chExt cx="0" cy="0"/>
        </a:xfrm>
      </p:grpSpPr>
      <p:sp>
        <p:nvSpPr>
          <p:cNvPr id="337" name="Google Shape;337;g3975d9e07f2_1_48"/>
          <p:cNvSpPr txBox="1"/>
          <p:nvPr/>
        </p:nvSpPr>
        <p:spPr>
          <a:xfrm>
            <a:off x="5135297" y="1972983"/>
            <a:ext cx="12467400" cy="14325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ELECTION WORKFORCE</a:t>
            </a:r>
            <a:endParaRPr b="1" sz="9600">
              <a:latin typeface="Calibri"/>
              <a:ea typeface="Calibri"/>
              <a:cs typeface="Calibri"/>
              <a:sym typeface="Calibri"/>
            </a:endParaRPr>
          </a:p>
        </p:txBody>
      </p:sp>
      <p:sp>
        <p:nvSpPr>
          <p:cNvPr id="338" name="Google Shape;338;g3975d9e07f2_1_48"/>
          <p:cNvSpPr txBox="1"/>
          <p:nvPr/>
        </p:nvSpPr>
        <p:spPr>
          <a:xfrm>
            <a:off x="370540" y="4735381"/>
            <a:ext cx="21996900" cy="50898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State and local officials who run elections face several challenges. Recruiting, retaining and training for both full-time and temporary roles in the election profession are crucial to administering accurate, trustworthy elections.</a:t>
            </a:r>
            <a:endParaRPr sz="7200">
              <a:latin typeface="Calibri"/>
              <a:ea typeface="Calibri"/>
              <a:cs typeface="Calibri"/>
              <a:sym typeface="Calibri"/>
            </a:endParaRPr>
          </a:p>
        </p:txBody>
      </p:sp>
      <p:pic>
        <p:nvPicPr>
          <p:cNvPr id="339" name="Google Shape;339;g3975d9e07f2_1_48"/>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43" name="Shape 343"/>
        <p:cNvGrpSpPr/>
        <p:nvPr/>
      </p:nvGrpSpPr>
      <p:grpSpPr>
        <a:xfrm>
          <a:off x="0" y="0"/>
          <a:ext cx="0" cy="0"/>
          <a:chOff x="0" y="0"/>
          <a:chExt cx="0" cy="0"/>
        </a:xfrm>
      </p:grpSpPr>
      <p:sp>
        <p:nvSpPr>
          <p:cNvPr id="344" name="Google Shape;344;p19"/>
          <p:cNvSpPr txBox="1"/>
          <p:nvPr/>
        </p:nvSpPr>
        <p:spPr>
          <a:xfrm>
            <a:off x="5001322" y="-7"/>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VOTING TECHNOLOGY AND CERTIFICATION</a:t>
            </a:r>
            <a:endParaRPr b="1" sz="9600">
              <a:latin typeface="Calibri"/>
              <a:ea typeface="Calibri"/>
              <a:cs typeface="Calibri"/>
              <a:sym typeface="Calibri"/>
            </a:endParaRPr>
          </a:p>
        </p:txBody>
      </p:sp>
      <p:sp>
        <p:nvSpPr>
          <p:cNvPr id="345" name="Google Shape;345;p19"/>
          <p:cNvSpPr txBox="1"/>
          <p:nvPr/>
        </p:nvSpPr>
        <p:spPr>
          <a:xfrm>
            <a:off x="370515" y="4094479"/>
            <a:ext cx="21996900" cy="56439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Voting technology is used to set up the election, record, tabulate and aggregate votes. From mechanical ballot counters to complex lever machines to modern electronic ballot tabulators—is critical to ensure votes are counted securely and accurately.</a:t>
            </a:r>
            <a:endParaRPr sz="7200">
              <a:latin typeface="Calibri"/>
              <a:ea typeface="Calibri"/>
              <a:cs typeface="Calibri"/>
              <a:sym typeface="Calibri"/>
            </a:endParaRPr>
          </a:p>
        </p:txBody>
      </p:sp>
      <p:pic>
        <p:nvPicPr>
          <p:cNvPr id="346" name="Google Shape;346;p19"/>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50" name="Shape 350"/>
        <p:cNvGrpSpPr/>
        <p:nvPr/>
      </p:nvGrpSpPr>
      <p:grpSpPr>
        <a:xfrm>
          <a:off x="0" y="0"/>
          <a:ext cx="0" cy="0"/>
          <a:chOff x="0" y="0"/>
          <a:chExt cx="0" cy="0"/>
        </a:xfrm>
      </p:grpSpPr>
      <p:sp>
        <p:nvSpPr>
          <p:cNvPr id="351" name="Google Shape;351;g3975d9e07f2_1_55"/>
          <p:cNvSpPr txBox="1"/>
          <p:nvPr/>
        </p:nvSpPr>
        <p:spPr>
          <a:xfrm>
            <a:off x="5108472" y="821033"/>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ELECTION NIGHT REPORTING</a:t>
            </a:r>
            <a:endParaRPr b="1" sz="9600">
              <a:latin typeface="Calibri"/>
              <a:ea typeface="Calibri"/>
              <a:cs typeface="Calibri"/>
              <a:sym typeface="Calibri"/>
            </a:endParaRPr>
          </a:p>
        </p:txBody>
      </p:sp>
      <p:sp>
        <p:nvSpPr>
          <p:cNvPr id="352" name="Google Shape;352;g3975d9e07f2_1_55"/>
          <p:cNvSpPr txBox="1"/>
          <p:nvPr/>
        </p:nvSpPr>
        <p:spPr>
          <a:xfrm>
            <a:off x="531252" y="3583421"/>
            <a:ext cx="21996900" cy="67521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This is the start of the tabulating process. While election officials report results on election night, these early results are unofficial and can and likely will change as more ballots are processed in the next few days. Outcomes are official only when canvassing and certification have been completed.</a:t>
            </a:r>
            <a:endParaRPr sz="7200">
              <a:latin typeface="Calibri"/>
              <a:ea typeface="Calibri"/>
              <a:cs typeface="Calibri"/>
              <a:sym typeface="Calibri"/>
            </a:endParaRPr>
          </a:p>
        </p:txBody>
      </p:sp>
      <p:pic>
        <p:nvPicPr>
          <p:cNvPr id="353" name="Google Shape;353;g3975d9e07f2_1_55"/>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57" name="Shape 357"/>
        <p:cNvGrpSpPr/>
        <p:nvPr/>
      </p:nvGrpSpPr>
      <p:grpSpPr>
        <a:xfrm>
          <a:off x="0" y="0"/>
          <a:ext cx="0" cy="0"/>
          <a:chOff x="0" y="0"/>
          <a:chExt cx="0" cy="0"/>
        </a:xfrm>
      </p:grpSpPr>
      <p:sp>
        <p:nvSpPr>
          <p:cNvPr id="358" name="Google Shape;358;p20"/>
          <p:cNvSpPr txBox="1"/>
          <p:nvPr>
            <p:ph idx="4294967295" type="ctrTitle"/>
          </p:nvPr>
        </p:nvSpPr>
        <p:spPr>
          <a:xfrm>
            <a:off x="825500" y="304800"/>
            <a:ext cx="21971000" cy="3048000"/>
          </a:xfrm>
          <a:prstGeom prst="rect">
            <a:avLst/>
          </a:prstGeom>
          <a:noFill/>
          <a:ln>
            <a:noFill/>
          </a:ln>
        </p:spPr>
        <p:txBody>
          <a:bodyPr anchorCtr="0" anchor="b" bIns="50800" lIns="50800" spcFirstLastPara="1" rIns="50800" wrap="square" tIns="50800">
            <a:normAutofit/>
          </a:bodyPr>
          <a:lstStyle/>
          <a:p>
            <a:pPr indent="0" lvl="0" marL="0" marR="0" rtl="0" algn="l">
              <a:lnSpc>
                <a:spcPct val="80000"/>
              </a:lnSpc>
              <a:spcBef>
                <a:spcPts val="0"/>
              </a:spcBef>
              <a:spcAft>
                <a:spcPts val="0"/>
              </a:spcAft>
              <a:buClr>
                <a:srgbClr val="DBD7BC"/>
              </a:buClr>
              <a:buSzPts val="17640"/>
              <a:buFont typeface="Play"/>
              <a:buNone/>
            </a:pPr>
            <a:r>
              <a:rPr b="1" i="0" lang="en-US" sz="17640" u="none" cap="none" strike="noStrike">
                <a:solidFill>
                  <a:srgbClr val="0E2234"/>
                </a:solidFill>
              </a:rPr>
              <a:t>After the Election </a:t>
            </a:r>
            <a:endParaRPr b="1">
              <a:solidFill>
                <a:srgbClr val="0E2234"/>
              </a:solidFill>
            </a:endParaRPr>
          </a:p>
        </p:txBody>
      </p:sp>
      <p:pic>
        <p:nvPicPr>
          <p:cNvPr descr="pasted-movie.png" id="359" name="Google Shape;359;p20"/>
          <p:cNvPicPr preferRelativeResize="0"/>
          <p:nvPr/>
        </p:nvPicPr>
        <p:blipFill rotWithShape="1">
          <a:blip r:embed="rId3">
            <a:alphaModFix/>
          </a:blip>
          <a:srcRect b="297" l="51914" r="3417" t="791"/>
          <a:stretch/>
        </p:blipFill>
        <p:spPr>
          <a:xfrm flipH="1" rot="-5400000">
            <a:off x="3209325" y="1163375"/>
            <a:ext cx="6531526" cy="11299176"/>
          </a:xfrm>
          <a:custGeom>
            <a:rect b="b" l="l" r="r" t="t"/>
            <a:pathLst>
              <a:path extrusionOk="0" h="21600" w="21592">
                <a:moveTo>
                  <a:pt x="9628" y="0"/>
                </a:moveTo>
                <a:cubicBezTo>
                  <a:pt x="7585" y="0"/>
                  <a:pt x="4787" y="27"/>
                  <a:pt x="4743" y="46"/>
                </a:cubicBezTo>
                <a:cubicBezTo>
                  <a:pt x="4718" y="58"/>
                  <a:pt x="4626" y="67"/>
                  <a:pt x="4540" y="67"/>
                </a:cubicBezTo>
                <a:cubicBezTo>
                  <a:pt x="4453" y="67"/>
                  <a:pt x="4369" y="77"/>
                  <a:pt x="4353" y="89"/>
                </a:cubicBezTo>
                <a:cubicBezTo>
                  <a:pt x="4333" y="103"/>
                  <a:pt x="3616" y="110"/>
                  <a:pt x="2358" y="110"/>
                </a:cubicBezTo>
                <a:lnTo>
                  <a:pt x="393" y="110"/>
                </a:lnTo>
                <a:lnTo>
                  <a:pt x="195" y="193"/>
                </a:lnTo>
                <a:lnTo>
                  <a:pt x="0" y="277"/>
                </a:lnTo>
                <a:lnTo>
                  <a:pt x="0" y="1594"/>
                </a:lnTo>
                <a:cubicBezTo>
                  <a:pt x="0" y="2318"/>
                  <a:pt x="19" y="2933"/>
                  <a:pt x="43" y="2961"/>
                </a:cubicBezTo>
                <a:cubicBezTo>
                  <a:pt x="67" y="2989"/>
                  <a:pt x="102" y="4151"/>
                  <a:pt x="121" y="5543"/>
                </a:cubicBezTo>
                <a:cubicBezTo>
                  <a:pt x="151" y="7626"/>
                  <a:pt x="169" y="8084"/>
                  <a:pt x="224" y="8132"/>
                </a:cubicBezTo>
                <a:cubicBezTo>
                  <a:pt x="319" y="8215"/>
                  <a:pt x="315" y="8596"/>
                  <a:pt x="218" y="8679"/>
                </a:cubicBezTo>
                <a:cubicBezTo>
                  <a:pt x="125" y="8759"/>
                  <a:pt x="125" y="8912"/>
                  <a:pt x="218" y="9012"/>
                </a:cubicBezTo>
                <a:cubicBezTo>
                  <a:pt x="278" y="9076"/>
                  <a:pt x="292" y="9227"/>
                  <a:pt x="292" y="9879"/>
                </a:cubicBezTo>
                <a:cubicBezTo>
                  <a:pt x="292" y="10313"/>
                  <a:pt x="313" y="10692"/>
                  <a:pt x="337" y="10721"/>
                </a:cubicBezTo>
                <a:cubicBezTo>
                  <a:pt x="362" y="10750"/>
                  <a:pt x="395" y="11547"/>
                  <a:pt x="413" y="12520"/>
                </a:cubicBezTo>
                <a:cubicBezTo>
                  <a:pt x="440" y="13941"/>
                  <a:pt x="461" y="14280"/>
                  <a:pt x="516" y="14340"/>
                </a:cubicBezTo>
                <a:cubicBezTo>
                  <a:pt x="616" y="14447"/>
                  <a:pt x="612" y="15143"/>
                  <a:pt x="512" y="15202"/>
                </a:cubicBezTo>
                <a:cubicBezTo>
                  <a:pt x="417" y="15258"/>
                  <a:pt x="414" y="15491"/>
                  <a:pt x="508" y="15551"/>
                </a:cubicBezTo>
                <a:cubicBezTo>
                  <a:pt x="546" y="15576"/>
                  <a:pt x="579" y="15629"/>
                  <a:pt x="582" y="15670"/>
                </a:cubicBezTo>
                <a:cubicBezTo>
                  <a:pt x="585" y="15711"/>
                  <a:pt x="598" y="15955"/>
                  <a:pt x="611" y="16212"/>
                </a:cubicBezTo>
                <a:cubicBezTo>
                  <a:pt x="623" y="16469"/>
                  <a:pt x="654" y="16698"/>
                  <a:pt x="681" y="16722"/>
                </a:cubicBezTo>
                <a:cubicBezTo>
                  <a:pt x="707" y="16746"/>
                  <a:pt x="739" y="16986"/>
                  <a:pt x="752" y="17255"/>
                </a:cubicBezTo>
                <a:cubicBezTo>
                  <a:pt x="766" y="17524"/>
                  <a:pt x="788" y="17969"/>
                  <a:pt x="802" y="18243"/>
                </a:cubicBezTo>
                <a:cubicBezTo>
                  <a:pt x="817" y="18560"/>
                  <a:pt x="848" y="18761"/>
                  <a:pt x="884" y="18792"/>
                </a:cubicBezTo>
                <a:cubicBezTo>
                  <a:pt x="926" y="18828"/>
                  <a:pt x="925" y="18854"/>
                  <a:pt x="886" y="18889"/>
                </a:cubicBezTo>
                <a:cubicBezTo>
                  <a:pt x="784" y="18983"/>
                  <a:pt x="763" y="19071"/>
                  <a:pt x="744" y="19443"/>
                </a:cubicBezTo>
                <a:cubicBezTo>
                  <a:pt x="733" y="19661"/>
                  <a:pt x="705" y="19818"/>
                  <a:pt x="678" y="19818"/>
                </a:cubicBezTo>
                <a:cubicBezTo>
                  <a:pt x="617" y="19818"/>
                  <a:pt x="618" y="19986"/>
                  <a:pt x="681" y="20003"/>
                </a:cubicBezTo>
                <a:cubicBezTo>
                  <a:pt x="707" y="20010"/>
                  <a:pt x="730" y="20079"/>
                  <a:pt x="730" y="20156"/>
                </a:cubicBezTo>
                <a:cubicBezTo>
                  <a:pt x="730" y="20322"/>
                  <a:pt x="789" y="20390"/>
                  <a:pt x="1032" y="20496"/>
                </a:cubicBezTo>
                <a:cubicBezTo>
                  <a:pt x="1133" y="20539"/>
                  <a:pt x="1215" y="20586"/>
                  <a:pt x="1215" y="20599"/>
                </a:cubicBezTo>
                <a:cubicBezTo>
                  <a:pt x="1215" y="20634"/>
                  <a:pt x="1847" y="20904"/>
                  <a:pt x="1926" y="20904"/>
                </a:cubicBezTo>
                <a:cubicBezTo>
                  <a:pt x="1963" y="20904"/>
                  <a:pt x="1994" y="20915"/>
                  <a:pt x="1994" y="20927"/>
                </a:cubicBezTo>
                <a:cubicBezTo>
                  <a:pt x="1994" y="20940"/>
                  <a:pt x="2032" y="20956"/>
                  <a:pt x="2079" y="20964"/>
                </a:cubicBezTo>
                <a:cubicBezTo>
                  <a:pt x="2125" y="20972"/>
                  <a:pt x="2232" y="21001"/>
                  <a:pt x="2315" y="21028"/>
                </a:cubicBezTo>
                <a:cubicBezTo>
                  <a:pt x="2398" y="21056"/>
                  <a:pt x="2487" y="21079"/>
                  <a:pt x="2512" y="21079"/>
                </a:cubicBezTo>
                <a:cubicBezTo>
                  <a:pt x="2538" y="21079"/>
                  <a:pt x="2601" y="21096"/>
                  <a:pt x="2654" y="21117"/>
                </a:cubicBezTo>
                <a:cubicBezTo>
                  <a:pt x="2817" y="21181"/>
                  <a:pt x="3058" y="21253"/>
                  <a:pt x="3111" y="21253"/>
                </a:cubicBezTo>
                <a:cubicBezTo>
                  <a:pt x="3139" y="21253"/>
                  <a:pt x="3160" y="21263"/>
                  <a:pt x="3160" y="21275"/>
                </a:cubicBezTo>
                <a:cubicBezTo>
                  <a:pt x="3160" y="21287"/>
                  <a:pt x="3190" y="21296"/>
                  <a:pt x="3226" y="21296"/>
                </a:cubicBezTo>
                <a:cubicBezTo>
                  <a:pt x="3262" y="21296"/>
                  <a:pt x="3330" y="21315"/>
                  <a:pt x="3376" y="21337"/>
                </a:cubicBezTo>
                <a:cubicBezTo>
                  <a:pt x="3422" y="21360"/>
                  <a:pt x="3533" y="21384"/>
                  <a:pt x="3625" y="21391"/>
                </a:cubicBezTo>
                <a:cubicBezTo>
                  <a:pt x="3717" y="21399"/>
                  <a:pt x="3870" y="21411"/>
                  <a:pt x="3964" y="21418"/>
                </a:cubicBezTo>
                <a:cubicBezTo>
                  <a:pt x="4058" y="21425"/>
                  <a:pt x="4133" y="21439"/>
                  <a:pt x="4133" y="21448"/>
                </a:cubicBezTo>
                <a:cubicBezTo>
                  <a:pt x="4133" y="21458"/>
                  <a:pt x="4424" y="21471"/>
                  <a:pt x="4778" y="21479"/>
                </a:cubicBezTo>
                <a:cubicBezTo>
                  <a:pt x="5133" y="21486"/>
                  <a:pt x="5673" y="21502"/>
                  <a:pt x="5981" y="21515"/>
                </a:cubicBezTo>
                <a:cubicBezTo>
                  <a:pt x="6597" y="21540"/>
                  <a:pt x="7189" y="21542"/>
                  <a:pt x="8286" y="21524"/>
                </a:cubicBezTo>
                <a:cubicBezTo>
                  <a:pt x="8764" y="21516"/>
                  <a:pt x="9029" y="21519"/>
                  <a:pt x="9063" y="21534"/>
                </a:cubicBezTo>
                <a:cubicBezTo>
                  <a:pt x="9091" y="21546"/>
                  <a:pt x="9195" y="21557"/>
                  <a:pt x="9295" y="21557"/>
                </a:cubicBezTo>
                <a:cubicBezTo>
                  <a:pt x="9395" y="21557"/>
                  <a:pt x="9490" y="21567"/>
                  <a:pt x="9507" y="21579"/>
                </a:cubicBezTo>
                <a:cubicBezTo>
                  <a:pt x="9526" y="21592"/>
                  <a:pt x="9987" y="21600"/>
                  <a:pt x="10730" y="21600"/>
                </a:cubicBezTo>
                <a:cubicBezTo>
                  <a:pt x="11828" y="21600"/>
                  <a:pt x="11934" y="21597"/>
                  <a:pt x="12054" y="21559"/>
                </a:cubicBezTo>
                <a:cubicBezTo>
                  <a:pt x="12161" y="21525"/>
                  <a:pt x="12300" y="21515"/>
                  <a:pt x="12815" y="21505"/>
                </a:cubicBezTo>
                <a:cubicBezTo>
                  <a:pt x="13591" y="21491"/>
                  <a:pt x="13956" y="21471"/>
                  <a:pt x="13956" y="21446"/>
                </a:cubicBezTo>
                <a:cubicBezTo>
                  <a:pt x="13956" y="21435"/>
                  <a:pt x="14048" y="21426"/>
                  <a:pt x="14160" y="21426"/>
                </a:cubicBezTo>
                <a:cubicBezTo>
                  <a:pt x="14356" y="21426"/>
                  <a:pt x="14619" y="21398"/>
                  <a:pt x="14795" y="21358"/>
                </a:cubicBezTo>
                <a:cubicBezTo>
                  <a:pt x="14841" y="21348"/>
                  <a:pt x="14924" y="21339"/>
                  <a:pt x="14978" y="21339"/>
                </a:cubicBezTo>
                <a:cubicBezTo>
                  <a:pt x="15032" y="21339"/>
                  <a:pt x="15114" y="21331"/>
                  <a:pt x="15161" y="21321"/>
                </a:cubicBezTo>
                <a:cubicBezTo>
                  <a:pt x="15207" y="21310"/>
                  <a:pt x="15300" y="21291"/>
                  <a:pt x="15367" y="21279"/>
                </a:cubicBezTo>
                <a:cubicBezTo>
                  <a:pt x="15433" y="21267"/>
                  <a:pt x="15576" y="21239"/>
                  <a:pt x="15683" y="21218"/>
                </a:cubicBezTo>
                <a:cubicBezTo>
                  <a:pt x="16020" y="21149"/>
                  <a:pt x="16347" y="21161"/>
                  <a:pt x="16773" y="21258"/>
                </a:cubicBezTo>
                <a:cubicBezTo>
                  <a:pt x="16864" y="21279"/>
                  <a:pt x="16968" y="21296"/>
                  <a:pt x="17003" y="21296"/>
                </a:cubicBezTo>
                <a:cubicBezTo>
                  <a:pt x="17038" y="21296"/>
                  <a:pt x="17144" y="21315"/>
                  <a:pt x="17240" y="21339"/>
                </a:cubicBezTo>
                <a:cubicBezTo>
                  <a:pt x="17335" y="21363"/>
                  <a:pt x="17451" y="21383"/>
                  <a:pt x="17497" y="21383"/>
                </a:cubicBezTo>
                <a:cubicBezTo>
                  <a:pt x="17543" y="21383"/>
                  <a:pt x="17645" y="21403"/>
                  <a:pt x="17725" y="21426"/>
                </a:cubicBezTo>
                <a:cubicBezTo>
                  <a:pt x="17839" y="21460"/>
                  <a:pt x="17954" y="21469"/>
                  <a:pt x="18257" y="21470"/>
                </a:cubicBezTo>
                <a:cubicBezTo>
                  <a:pt x="18615" y="21470"/>
                  <a:pt x="18867" y="21449"/>
                  <a:pt x="19076" y="21402"/>
                </a:cubicBezTo>
                <a:cubicBezTo>
                  <a:pt x="19122" y="21391"/>
                  <a:pt x="19192" y="21383"/>
                  <a:pt x="19234" y="21383"/>
                </a:cubicBezTo>
                <a:cubicBezTo>
                  <a:pt x="19275" y="21383"/>
                  <a:pt x="19355" y="21365"/>
                  <a:pt x="19409" y="21343"/>
                </a:cubicBezTo>
                <a:cubicBezTo>
                  <a:pt x="19525" y="21294"/>
                  <a:pt x="19845" y="21222"/>
                  <a:pt x="20097" y="21187"/>
                </a:cubicBezTo>
                <a:cubicBezTo>
                  <a:pt x="20198" y="21174"/>
                  <a:pt x="20278" y="21153"/>
                  <a:pt x="20278" y="21142"/>
                </a:cubicBezTo>
                <a:cubicBezTo>
                  <a:pt x="20278" y="21131"/>
                  <a:pt x="20308" y="21122"/>
                  <a:pt x="20344" y="21122"/>
                </a:cubicBezTo>
                <a:cubicBezTo>
                  <a:pt x="20511" y="21122"/>
                  <a:pt x="20709" y="21052"/>
                  <a:pt x="20815" y="20954"/>
                </a:cubicBezTo>
                <a:cubicBezTo>
                  <a:pt x="20876" y="20897"/>
                  <a:pt x="20945" y="20833"/>
                  <a:pt x="20967" y="20813"/>
                </a:cubicBezTo>
                <a:cubicBezTo>
                  <a:pt x="20990" y="20792"/>
                  <a:pt x="21008" y="20756"/>
                  <a:pt x="21008" y="20733"/>
                </a:cubicBezTo>
                <a:cubicBezTo>
                  <a:pt x="21008" y="20709"/>
                  <a:pt x="21031" y="20684"/>
                  <a:pt x="21058" y="20677"/>
                </a:cubicBezTo>
                <a:cubicBezTo>
                  <a:pt x="21084" y="20669"/>
                  <a:pt x="21105" y="20641"/>
                  <a:pt x="21105" y="20614"/>
                </a:cubicBezTo>
                <a:cubicBezTo>
                  <a:pt x="21105" y="20587"/>
                  <a:pt x="21121" y="20557"/>
                  <a:pt x="21140" y="20549"/>
                </a:cubicBezTo>
                <a:cubicBezTo>
                  <a:pt x="21188" y="20527"/>
                  <a:pt x="21295" y="20341"/>
                  <a:pt x="21298" y="20274"/>
                </a:cubicBezTo>
                <a:cubicBezTo>
                  <a:pt x="21299" y="20244"/>
                  <a:pt x="21320" y="20209"/>
                  <a:pt x="21345" y="20198"/>
                </a:cubicBezTo>
                <a:cubicBezTo>
                  <a:pt x="21411" y="20168"/>
                  <a:pt x="21443" y="19756"/>
                  <a:pt x="21498" y="18145"/>
                </a:cubicBezTo>
                <a:cubicBezTo>
                  <a:pt x="21580" y="15694"/>
                  <a:pt x="21600" y="13490"/>
                  <a:pt x="21541" y="13440"/>
                </a:cubicBezTo>
                <a:cubicBezTo>
                  <a:pt x="21489" y="13396"/>
                  <a:pt x="21496" y="13277"/>
                  <a:pt x="21572" y="12737"/>
                </a:cubicBezTo>
                <a:cubicBezTo>
                  <a:pt x="21590" y="12604"/>
                  <a:pt x="21580" y="12516"/>
                  <a:pt x="21545" y="12487"/>
                </a:cubicBezTo>
                <a:cubicBezTo>
                  <a:pt x="21507" y="12455"/>
                  <a:pt x="21500" y="12291"/>
                  <a:pt x="21518" y="11952"/>
                </a:cubicBezTo>
                <a:cubicBezTo>
                  <a:pt x="21594" y="10545"/>
                  <a:pt x="21596" y="10420"/>
                  <a:pt x="21541" y="10374"/>
                </a:cubicBezTo>
                <a:cubicBezTo>
                  <a:pt x="21504" y="10343"/>
                  <a:pt x="21495" y="10264"/>
                  <a:pt x="21516" y="10135"/>
                </a:cubicBezTo>
                <a:cubicBezTo>
                  <a:pt x="21561" y="9864"/>
                  <a:pt x="21559" y="9799"/>
                  <a:pt x="21493" y="9541"/>
                </a:cubicBezTo>
                <a:cubicBezTo>
                  <a:pt x="21432" y="9299"/>
                  <a:pt x="21430" y="9196"/>
                  <a:pt x="21473" y="8270"/>
                </a:cubicBezTo>
                <a:cubicBezTo>
                  <a:pt x="21496" y="7764"/>
                  <a:pt x="21489" y="7671"/>
                  <a:pt x="21421" y="7592"/>
                </a:cubicBezTo>
                <a:cubicBezTo>
                  <a:pt x="21357" y="7516"/>
                  <a:pt x="21354" y="7492"/>
                  <a:pt x="21405" y="7451"/>
                </a:cubicBezTo>
                <a:cubicBezTo>
                  <a:pt x="21439" y="7423"/>
                  <a:pt x="21480" y="7283"/>
                  <a:pt x="21500" y="7140"/>
                </a:cubicBezTo>
                <a:cubicBezTo>
                  <a:pt x="21519" y="6997"/>
                  <a:pt x="21551" y="6847"/>
                  <a:pt x="21569" y="6807"/>
                </a:cubicBezTo>
                <a:cubicBezTo>
                  <a:pt x="21589" y="6767"/>
                  <a:pt x="21578" y="6694"/>
                  <a:pt x="21543" y="6638"/>
                </a:cubicBezTo>
                <a:cubicBezTo>
                  <a:pt x="21493" y="6559"/>
                  <a:pt x="21494" y="6530"/>
                  <a:pt x="21543" y="6488"/>
                </a:cubicBezTo>
                <a:cubicBezTo>
                  <a:pt x="21583" y="6455"/>
                  <a:pt x="21591" y="6406"/>
                  <a:pt x="21567" y="6343"/>
                </a:cubicBezTo>
                <a:cubicBezTo>
                  <a:pt x="21548" y="6291"/>
                  <a:pt x="21535" y="6129"/>
                  <a:pt x="21539" y="5982"/>
                </a:cubicBezTo>
                <a:cubicBezTo>
                  <a:pt x="21569" y="4783"/>
                  <a:pt x="21555" y="4176"/>
                  <a:pt x="21493" y="4049"/>
                </a:cubicBezTo>
                <a:cubicBezTo>
                  <a:pt x="21435" y="3928"/>
                  <a:pt x="21436" y="3904"/>
                  <a:pt x="21510" y="3836"/>
                </a:cubicBezTo>
                <a:cubicBezTo>
                  <a:pt x="21583" y="3767"/>
                  <a:pt x="21592" y="3655"/>
                  <a:pt x="21592" y="2784"/>
                </a:cubicBezTo>
                <a:cubicBezTo>
                  <a:pt x="21592" y="2163"/>
                  <a:pt x="21575" y="1802"/>
                  <a:pt x="21545" y="1794"/>
                </a:cubicBezTo>
                <a:cubicBezTo>
                  <a:pt x="21515" y="1786"/>
                  <a:pt x="21507" y="1703"/>
                  <a:pt x="21524" y="1581"/>
                </a:cubicBezTo>
                <a:cubicBezTo>
                  <a:pt x="21565" y="1288"/>
                  <a:pt x="21560" y="833"/>
                  <a:pt x="21512" y="516"/>
                </a:cubicBezTo>
                <a:cubicBezTo>
                  <a:pt x="21473" y="255"/>
                  <a:pt x="21461" y="235"/>
                  <a:pt x="21347" y="197"/>
                </a:cubicBezTo>
                <a:cubicBezTo>
                  <a:pt x="21192" y="144"/>
                  <a:pt x="21084" y="122"/>
                  <a:pt x="20813" y="87"/>
                </a:cubicBezTo>
                <a:cubicBezTo>
                  <a:pt x="20693" y="71"/>
                  <a:pt x="20572" y="51"/>
                  <a:pt x="20544" y="42"/>
                </a:cubicBezTo>
                <a:cubicBezTo>
                  <a:pt x="20502" y="28"/>
                  <a:pt x="13462" y="1"/>
                  <a:pt x="9628" y="0"/>
                </a:cubicBezTo>
                <a:close/>
                <a:moveTo>
                  <a:pt x="17928" y="9243"/>
                </a:moveTo>
                <a:cubicBezTo>
                  <a:pt x="17949" y="9252"/>
                  <a:pt x="17963" y="9350"/>
                  <a:pt x="17961" y="9460"/>
                </a:cubicBezTo>
                <a:cubicBezTo>
                  <a:pt x="17954" y="9891"/>
                  <a:pt x="17955" y="10193"/>
                  <a:pt x="17959" y="13082"/>
                </a:cubicBezTo>
                <a:cubicBezTo>
                  <a:pt x="17962" y="14725"/>
                  <a:pt x="17944" y="16244"/>
                  <a:pt x="17922" y="16456"/>
                </a:cubicBezTo>
                <a:cubicBezTo>
                  <a:pt x="17883" y="16830"/>
                  <a:pt x="17879" y="16841"/>
                  <a:pt x="17778" y="16841"/>
                </a:cubicBezTo>
                <a:cubicBezTo>
                  <a:pt x="17721" y="16841"/>
                  <a:pt x="17626" y="16856"/>
                  <a:pt x="17569" y="16874"/>
                </a:cubicBezTo>
                <a:cubicBezTo>
                  <a:pt x="17468" y="16906"/>
                  <a:pt x="17459" y="16903"/>
                  <a:pt x="17377" y="16827"/>
                </a:cubicBezTo>
                <a:cubicBezTo>
                  <a:pt x="17299" y="16753"/>
                  <a:pt x="17293" y="16662"/>
                  <a:pt x="17301" y="15773"/>
                </a:cubicBezTo>
                <a:cubicBezTo>
                  <a:pt x="17309" y="14896"/>
                  <a:pt x="17318" y="14793"/>
                  <a:pt x="17394" y="14729"/>
                </a:cubicBezTo>
                <a:cubicBezTo>
                  <a:pt x="17510" y="14631"/>
                  <a:pt x="17513" y="14405"/>
                  <a:pt x="17398" y="14348"/>
                </a:cubicBezTo>
                <a:cubicBezTo>
                  <a:pt x="17321" y="14310"/>
                  <a:pt x="17312" y="14247"/>
                  <a:pt x="17312" y="13695"/>
                </a:cubicBezTo>
                <a:cubicBezTo>
                  <a:pt x="17312" y="13178"/>
                  <a:pt x="17323" y="13072"/>
                  <a:pt x="17390" y="13011"/>
                </a:cubicBezTo>
                <a:cubicBezTo>
                  <a:pt x="17462" y="12943"/>
                  <a:pt x="17462" y="12932"/>
                  <a:pt x="17390" y="12870"/>
                </a:cubicBezTo>
                <a:cubicBezTo>
                  <a:pt x="17320" y="12810"/>
                  <a:pt x="17312" y="12651"/>
                  <a:pt x="17312" y="11467"/>
                </a:cubicBezTo>
                <a:cubicBezTo>
                  <a:pt x="17312" y="10325"/>
                  <a:pt x="17323" y="10123"/>
                  <a:pt x="17386" y="10070"/>
                </a:cubicBezTo>
                <a:cubicBezTo>
                  <a:pt x="17425" y="10036"/>
                  <a:pt x="17457" y="9988"/>
                  <a:pt x="17457" y="9964"/>
                </a:cubicBezTo>
                <a:cubicBezTo>
                  <a:pt x="17458" y="9938"/>
                  <a:pt x="17518" y="9903"/>
                  <a:pt x="17603" y="9881"/>
                </a:cubicBezTo>
                <a:cubicBezTo>
                  <a:pt x="17901" y="9802"/>
                  <a:pt x="17917" y="9661"/>
                  <a:pt x="17630" y="9637"/>
                </a:cubicBezTo>
                <a:cubicBezTo>
                  <a:pt x="17478" y="9625"/>
                  <a:pt x="17468" y="9618"/>
                  <a:pt x="17445" y="9512"/>
                </a:cubicBezTo>
                <a:cubicBezTo>
                  <a:pt x="17432" y="9450"/>
                  <a:pt x="17405" y="9383"/>
                  <a:pt x="17386" y="9362"/>
                </a:cubicBezTo>
                <a:cubicBezTo>
                  <a:pt x="17362" y="9336"/>
                  <a:pt x="17372" y="9323"/>
                  <a:pt x="17416" y="9323"/>
                </a:cubicBezTo>
                <a:cubicBezTo>
                  <a:pt x="17453" y="9323"/>
                  <a:pt x="17573" y="9302"/>
                  <a:pt x="17686" y="9275"/>
                </a:cubicBezTo>
                <a:cubicBezTo>
                  <a:pt x="17798" y="9249"/>
                  <a:pt x="17908" y="9234"/>
                  <a:pt x="17928" y="9243"/>
                </a:cubicBezTo>
                <a:close/>
                <a:moveTo>
                  <a:pt x="14797" y="10220"/>
                </a:moveTo>
                <a:cubicBezTo>
                  <a:pt x="14812" y="10218"/>
                  <a:pt x="14827" y="10225"/>
                  <a:pt x="14850" y="10239"/>
                </a:cubicBezTo>
                <a:cubicBezTo>
                  <a:pt x="14917" y="10280"/>
                  <a:pt x="15189" y="10345"/>
                  <a:pt x="15295" y="10345"/>
                </a:cubicBezTo>
                <a:cubicBezTo>
                  <a:pt x="15364" y="10345"/>
                  <a:pt x="15370" y="10381"/>
                  <a:pt x="15348" y="10665"/>
                </a:cubicBezTo>
                <a:cubicBezTo>
                  <a:pt x="15334" y="10841"/>
                  <a:pt x="15324" y="11015"/>
                  <a:pt x="15325" y="11051"/>
                </a:cubicBezTo>
                <a:cubicBezTo>
                  <a:pt x="15363" y="12183"/>
                  <a:pt x="15357" y="14441"/>
                  <a:pt x="15317" y="14462"/>
                </a:cubicBezTo>
                <a:cubicBezTo>
                  <a:pt x="15249" y="14499"/>
                  <a:pt x="15262" y="15659"/>
                  <a:pt x="15332" y="15728"/>
                </a:cubicBezTo>
                <a:cubicBezTo>
                  <a:pt x="15368" y="15763"/>
                  <a:pt x="15368" y="15791"/>
                  <a:pt x="15327" y="15826"/>
                </a:cubicBezTo>
                <a:cubicBezTo>
                  <a:pt x="15296" y="15853"/>
                  <a:pt x="15264" y="15982"/>
                  <a:pt x="15258" y="16114"/>
                </a:cubicBezTo>
                <a:lnTo>
                  <a:pt x="15245" y="16352"/>
                </a:lnTo>
                <a:lnTo>
                  <a:pt x="15007" y="16341"/>
                </a:lnTo>
                <a:cubicBezTo>
                  <a:pt x="14796" y="16332"/>
                  <a:pt x="14756" y="16322"/>
                  <a:pt x="14676" y="16257"/>
                </a:cubicBezTo>
                <a:cubicBezTo>
                  <a:pt x="14596" y="16193"/>
                  <a:pt x="14586" y="16151"/>
                  <a:pt x="14608" y="15932"/>
                </a:cubicBezTo>
                <a:cubicBezTo>
                  <a:pt x="14621" y="15793"/>
                  <a:pt x="14646" y="15618"/>
                  <a:pt x="14663" y="15543"/>
                </a:cubicBezTo>
                <a:cubicBezTo>
                  <a:pt x="14685" y="15448"/>
                  <a:pt x="14677" y="15408"/>
                  <a:pt x="14639" y="15408"/>
                </a:cubicBezTo>
                <a:cubicBezTo>
                  <a:pt x="14599" y="15408"/>
                  <a:pt x="14591" y="15315"/>
                  <a:pt x="14608" y="15076"/>
                </a:cubicBezTo>
                <a:cubicBezTo>
                  <a:pt x="14635" y="14686"/>
                  <a:pt x="14670" y="14524"/>
                  <a:pt x="14746" y="14456"/>
                </a:cubicBezTo>
                <a:cubicBezTo>
                  <a:pt x="14787" y="14419"/>
                  <a:pt x="14787" y="14389"/>
                  <a:pt x="14746" y="14336"/>
                </a:cubicBezTo>
                <a:cubicBezTo>
                  <a:pt x="14677" y="14250"/>
                  <a:pt x="14668" y="13467"/>
                  <a:pt x="14735" y="13407"/>
                </a:cubicBezTo>
                <a:cubicBezTo>
                  <a:pt x="14761" y="13384"/>
                  <a:pt x="14805" y="13346"/>
                  <a:pt x="14832" y="13322"/>
                </a:cubicBezTo>
                <a:cubicBezTo>
                  <a:pt x="14911" y="13252"/>
                  <a:pt x="14887" y="13136"/>
                  <a:pt x="14774" y="13042"/>
                </a:cubicBezTo>
                <a:cubicBezTo>
                  <a:pt x="14682" y="12965"/>
                  <a:pt x="14678" y="12946"/>
                  <a:pt x="14733" y="12899"/>
                </a:cubicBezTo>
                <a:cubicBezTo>
                  <a:pt x="14773" y="12866"/>
                  <a:pt x="14782" y="12824"/>
                  <a:pt x="14760" y="12785"/>
                </a:cubicBezTo>
                <a:cubicBezTo>
                  <a:pt x="14740" y="12752"/>
                  <a:pt x="14714" y="12670"/>
                  <a:pt x="14700" y="12604"/>
                </a:cubicBezTo>
                <a:cubicBezTo>
                  <a:pt x="14687" y="12539"/>
                  <a:pt x="14656" y="12473"/>
                  <a:pt x="14630" y="12459"/>
                </a:cubicBezTo>
                <a:cubicBezTo>
                  <a:pt x="14600" y="12442"/>
                  <a:pt x="14601" y="12419"/>
                  <a:pt x="14635" y="12390"/>
                </a:cubicBezTo>
                <a:cubicBezTo>
                  <a:pt x="14668" y="12362"/>
                  <a:pt x="14686" y="12113"/>
                  <a:pt x="14686" y="11687"/>
                </a:cubicBezTo>
                <a:cubicBezTo>
                  <a:pt x="14686" y="11067"/>
                  <a:pt x="14693" y="11025"/>
                  <a:pt x="14785" y="10958"/>
                </a:cubicBezTo>
                <a:cubicBezTo>
                  <a:pt x="14907" y="10869"/>
                  <a:pt x="14905" y="10839"/>
                  <a:pt x="14783" y="10790"/>
                </a:cubicBezTo>
                <a:cubicBezTo>
                  <a:pt x="14729" y="10768"/>
                  <a:pt x="14686" y="10742"/>
                  <a:pt x="14686" y="10732"/>
                </a:cubicBezTo>
                <a:cubicBezTo>
                  <a:pt x="14686" y="10721"/>
                  <a:pt x="14729" y="10691"/>
                  <a:pt x="14783" y="10666"/>
                </a:cubicBezTo>
                <a:cubicBezTo>
                  <a:pt x="14836" y="10640"/>
                  <a:pt x="14881" y="10597"/>
                  <a:pt x="14881" y="10569"/>
                </a:cubicBezTo>
                <a:cubicBezTo>
                  <a:pt x="14881" y="10542"/>
                  <a:pt x="14836" y="10507"/>
                  <a:pt x="14783" y="10492"/>
                </a:cubicBezTo>
                <a:cubicBezTo>
                  <a:pt x="14671" y="10461"/>
                  <a:pt x="14649" y="10329"/>
                  <a:pt x="14742" y="10252"/>
                </a:cubicBezTo>
                <a:cubicBezTo>
                  <a:pt x="14765" y="10232"/>
                  <a:pt x="14782" y="10222"/>
                  <a:pt x="14797" y="10220"/>
                </a:cubicBezTo>
                <a:close/>
                <a:moveTo>
                  <a:pt x="6783" y="10972"/>
                </a:moveTo>
                <a:lnTo>
                  <a:pt x="7062" y="11090"/>
                </a:lnTo>
                <a:lnTo>
                  <a:pt x="7342" y="11207"/>
                </a:lnTo>
                <a:lnTo>
                  <a:pt x="7342" y="11363"/>
                </a:lnTo>
                <a:cubicBezTo>
                  <a:pt x="7342" y="11449"/>
                  <a:pt x="7317" y="11537"/>
                  <a:pt x="7284" y="11561"/>
                </a:cubicBezTo>
                <a:cubicBezTo>
                  <a:pt x="7238" y="11594"/>
                  <a:pt x="7238" y="11619"/>
                  <a:pt x="7284" y="11676"/>
                </a:cubicBezTo>
                <a:cubicBezTo>
                  <a:pt x="7362" y="11773"/>
                  <a:pt x="7370" y="15983"/>
                  <a:pt x="7293" y="16108"/>
                </a:cubicBezTo>
                <a:cubicBezTo>
                  <a:pt x="7253" y="16172"/>
                  <a:pt x="7217" y="16190"/>
                  <a:pt x="7130" y="16190"/>
                </a:cubicBezTo>
                <a:cubicBezTo>
                  <a:pt x="7069" y="16190"/>
                  <a:pt x="6975" y="16212"/>
                  <a:pt x="6920" y="16238"/>
                </a:cubicBezTo>
                <a:cubicBezTo>
                  <a:pt x="6866" y="16265"/>
                  <a:pt x="6799" y="16305"/>
                  <a:pt x="6772" y="16328"/>
                </a:cubicBezTo>
                <a:cubicBezTo>
                  <a:pt x="6729" y="16364"/>
                  <a:pt x="6722" y="16365"/>
                  <a:pt x="6694" y="16332"/>
                </a:cubicBezTo>
                <a:cubicBezTo>
                  <a:pt x="6677" y="16312"/>
                  <a:pt x="6672" y="15806"/>
                  <a:pt x="6682" y="15206"/>
                </a:cubicBezTo>
                <a:cubicBezTo>
                  <a:pt x="6692" y="14606"/>
                  <a:pt x="6699" y="14086"/>
                  <a:pt x="6698" y="14050"/>
                </a:cubicBezTo>
                <a:cubicBezTo>
                  <a:pt x="6690" y="13753"/>
                  <a:pt x="6690" y="12769"/>
                  <a:pt x="6698" y="12692"/>
                </a:cubicBezTo>
                <a:cubicBezTo>
                  <a:pt x="6704" y="12638"/>
                  <a:pt x="6708" y="12467"/>
                  <a:pt x="6707" y="12311"/>
                </a:cubicBezTo>
                <a:cubicBezTo>
                  <a:pt x="6704" y="11976"/>
                  <a:pt x="6746" y="11804"/>
                  <a:pt x="6838" y="11763"/>
                </a:cubicBezTo>
                <a:cubicBezTo>
                  <a:pt x="6928" y="11723"/>
                  <a:pt x="6923" y="11596"/>
                  <a:pt x="6830" y="11508"/>
                </a:cubicBezTo>
                <a:cubicBezTo>
                  <a:pt x="6774" y="11455"/>
                  <a:pt x="6760" y="11380"/>
                  <a:pt x="6770" y="11205"/>
                </a:cubicBezTo>
                <a:lnTo>
                  <a:pt x="6783" y="10972"/>
                </a:lnTo>
                <a:close/>
                <a:moveTo>
                  <a:pt x="6775" y="16398"/>
                </a:moveTo>
                <a:cubicBezTo>
                  <a:pt x="6779" y="16393"/>
                  <a:pt x="6784" y="16394"/>
                  <a:pt x="6791" y="16401"/>
                </a:cubicBezTo>
                <a:cubicBezTo>
                  <a:pt x="6804" y="16416"/>
                  <a:pt x="6804" y="16441"/>
                  <a:pt x="6791" y="16456"/>
                </a:cubicBezTo>
                <a:cubicBezTo>
                  <a:pt x="6777" y="16471"/>
                  <a:pt x="6766" y="16459"/>
                  <a:pt x="6766" y="16429"/>
                </a:cubicBezTo>
                <a:cubicBezTo>
                  <a:pt x="6766" y="16414"/>
                  <a:pt x="6770" y="16403"/>
                  <a:pt x="6775" y="16398"/>
                </a:cubicBezTo>
                <a:close/>
              </a:path>
            </a:pathLst>
          </a:custGeom>
          <a:noFill/>
          <a:ln>
            <a:noFill/>
          </a:ln>
        </p:spPr>
      </p:pic>
      <p:pic>
        <p:nvPicPr>
          <p:cNvPr id="360" name="Google Shape;360;p20"/>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64" name="Shape 364"/>
        <p:cNvGrpSpPr/>
        <p:nvPr/>
      </p:nvGrpSpPr>
      <p:grpSpPr>
        <a:xfrm>
          <a:off x="0" y="0"/>
          <a:ext cx="0" cy="0"/>
          <a:chOff x="0" y="0"/>
          <a:chExt cx="0" cy="0"/>
        </a:xfrm>
      </p:grpSpPr>
      <p:sp>
        <p:nvSpPr>
          <p:cNvPr id="365" name="Google Shape;365;p21"/>
          <p:cNvSpPr txBox="1"/>
          <p:nvPr/>
        </p:nvSpPr>
        <p:spPr>
          <a:xfrm>
            <a:off x="5135266" y="596395"/>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POST ELECTION AUDITING PROCESS</a:t>
            </a:r>
            <a:endParaRPr b="1" sz="9600">
              <a:latin typeface="Calibri"/>
              <a:ea typeface="Calibri"/>
              <a:cs typeface="Calibri"/>
              <a:sym typeface="Calibri"/>
            </a:endParaRPr>
          </a:p>
        </p:txBody>
      </p:sp>
      <p:sp>
        <p:nvSpPr>
          <p:cNvPr id="366" name="Google Shape;366;p21"/>
          <p:cNvSpPr txBox="1"/>
          <p:nvPr/>
        </p:nvSpPr>
        <p:spPr>
          <a:xfrm>
            <a:off x="370527" y="3358795"/>
            <a:ext cx="21996900" cy="60132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6400" u="none" cap="none" strike="noStrike">
                <a:solidFill>
                  <a:srgbClr val="ECDFC9"/>
                </a:solidFill>
                <a:latin typeface="Calibri"/>
                <a:ea typeface="Calibri"/>
                <a:cs typeface="Calibri"/>
                <a:sym typeface="Calibri"/>
              </a:rPr>
              <a:t>States vary considerably in their processes for post-election audits from checking the equipment and/or procedures used to count votes during an election worked properly to audit methods addressing when an audit is conducted, what is audited, who conducts the audit, what happens if a problem is discovered, and who can observe the process are questions.</a:t>
            </a:r>
            <a:endParaRPr sz="6400">
              <a:latin typeface="Calibri"/>
              <a:ea typeface="Calibri"/>
              <a:cs typeface="Calibri"/>
              <a:sym typeface="Calibri"/>
            </a:endParaRPr>
          </a:p>
        </p:txBody>
      </p:sp>
      <p:pic>
        <p:nvPicPr>
          <p:cNvPr id="367" name="Google Shape;367;p21"/>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63" name="Shape 163"/>
        <p:cNvGrpSpPr/>
        <p:nvPr/>
      </p:nvGrpSpPr>
      <p:grpSpPr>
        <a:xfrm>
          <a:off x="0" y="0"/>
          <a:ext cx="0" cy="0"/>
          <a:chOff x="0" y="0"/>
          <a:chExt cx="0" cy="0"/>
        </a:xfrm>
      </p:grpSpPr>
      <p:sp>
        <p:nvSpPr>
          <p:cNvPr id="164" name="Google Shape;164;p4"/>
          <p:cNvSpPr txBox="1"/>
          <p:nvPr/>
        </p:nvSpPr>
        <p:spPr>
          <a:xfrm>
            <a:off x="26172002" y="2402994"/>
            <a:ext cx="5850989" cy="6550254"/>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0" i="0" lang="en-US" sz="5800" u="none" cap="none" strike="noStrike">
                <a:solidFill>
                  <a:srgbClr val="DBD7BC"/>
                </a:solidFill>
                <a:latin typeface="Arial"/>
                <a:ea typeface="Arial"/>
                <a:cs typeface="Arial"/>
                <a:sym typeface="Arial"/>
              </a:rPr>
              <a:t>American elections are the embodiment of the national motto </a:t>
            </a:r>
            <a:endParaRPr/>
          </a:p>
          <a:p>
            <a:pPr indent="0" lvl="0" marL="0" marR="0" rtl="0" algn="ctr">
              <a:lnSpc>
                <a:spcPct val="90000"/>
              </a:lnSpc>
              <a:spcBef>
                <a:spcPts val="3000"/>
              </a:spcBef>
              <a:spcAft>
                <a:spcPts val="0"/>
              </a:spcAft>
              <a:buClr>
                <a:srgbClr val="DBD7BC"/>
              </a:buClr>
              <a:buSzPts val="5800"/>
              <a:buFont typeface="Arial"/>
              <a:buNone/>
            </a:pPr>
            <a:r>
              <a:rPr b="1" i="1" lang="en-US" sz="5800" u="none" cap="none" strike="noStrike">
                <a:solidFill>
                  <a:srgbClr val="DBD7BC"/>
                </a:solidFill>
                <a:latin typeface="Arial"/>
                <a:ea typeface="Arial"/>
                <a:cs typeface="Arial"/>
                <a:sym typeface="Arial"/>
              </a:rPr>
              <a:t>E pluribus unum</a:t>
            </a:r>
            <a:r>
              <a:rPr b="0" i="0" lang="en-US" sz="5800" u="none" cap="none" strike="noStrike">
                <a:solidFill>
                  <a:srgbClr val="DBD7BC"/>
                </a:solidFill>
                <a:latin typeface="Arial"/>
                <a:ea typeface="Arial"/>
                <a:cs typeface="Arial"/>
                <a:sym typeface="Arial"/>
              </a:rPr>
              <a:t>: </a:t>
            </a:r>
            <a:endParaRPr/>
          </a:p>
          <a:p>
            <a:pPr indent="0" lvl="0" marL="0" marR="0" rtl="0" algn="ctr">
              <a:lnSpc>
                <a:spcPct val="90000"/>
              </a:lnSpc>
              <a:spcBef>
                <a:spcPts val="3000"/>
              </a:spcBef>
              <a:spcAft>
                <a:spcPts val="0"/>
              </a:spcAft>
              <a:buClr>
                <a:srgbClr val="DBD7BC"/>
              </a:buClr>
              <a:buSzPts val="5800"/>
              <a:buFont typeface="Arial"/>
              <a:buNone/>
            </a:pPr>
            <a:r>
              <a:rPr b="0" i="0" lang="en-US" sz="5800" u="none" cap="none" strike="noStrike">
                <a:solidFill>
                  <a:srgbClr val="DBD7BC"/>
                </a:solidFill>
                <a:latin typeface="Arial"/>
                <a:ea typeface="Arial"/>
                <a:cs typeface="Arial"/>
                <a:sym typeface="Arial"/>
              </a:rPr>
              <a:t>out of many, one. </a:t>
            </a:r>
            <a:endParaRPr/>
          </a:p>
        </p:txBody>
      </p:sp>
      <p:sp>
        <p:nvSpPr>
          <p:cNvPr id="165" name="Google Shape;165;p4"/>
          <p:cNvSpPr/>
          <p:nvPr/>
        </p:nvSpPr>
        <p:spPr>
          <a:xfrm>
            <a:off x="703333" y="2332455"/>
            <a:ext cx="21331270" cy="8396637"/>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66" name="Google Shape;166;p4"/>
          <p:cNvSpPr txBox="1"/>
          <p:nvPr/>
        </p:nvSpPr>
        <p:spPr>
          <a:xfrm>
            <a:off x="411475" y="791700"/>
            <a:ext cx="21980100" cy="12663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400"/>
              <a:buFont typeface="Arial"/>
              <a:buNone/>
            </a:pPr>
            <a:r>
              <a:rPr b="1" i="0" lang="en-US" sz="8400" u="none" cap="none" strike="noStrike">
                <a:solidFill>
                  <a:srgbClr val="DBD7BC"/>
                </a:solidFill>
                <a:latin typeface="Calibri"/>
                <a:ea typeface="Calibri"/>
                <a:cs typeface="Calibri"/>
                <a:sym typeface="Calibri"/>
              </a:rPr>
              <a:t>Article I, Section 4 of the Constitution</a:t>
            </a:r>
            <a:endParaRPr>
              <a:latin typeface="Calibri"/>
              <a:ea typeface="Calibri"/>
              <a:cs typeface="Calibri"/>
              <a:sym typeface="Calibri"/>
            </a:endParaRPr>
          </a:p>
        </p:txBody>
      </p:sp>
      <p:sp>
        <p:nvSpPr>
          <p:cNvPr id="167" name="Google Shape;167;p4"/>
          <p:cNvSpPr txBox="1"/>
          <p:nvPr/>
        </p:nvSpPr>
        <p:spPr>
          <a:xfrm>
            <a:off x="1016679" y="2982139"/>
            <a:ext cx="20886900" cy="7080600"/>
          </a:xfrm>
          <a:prstGeom prst="rect">
            <a:avLst/>
          </a:prstGeom>
          <a:noFill/>
          <a:ln>
            <a:noFill/>
          </a:ln>
        </p:spPr>
        <p:txBody>
          <a:bodyPr anchorCtr="0" anchor="ctr" bIns="50800" lIns="50800" spcFirstLastPara="1" rIns="50800" wrap="square" tIns="50800">
            <a:spAutoFit/>
          </a:bodyPr>
          <a:lstStyle/>
          <a:p>
            <a:pPr indent="-491066" lvl="0" marL="491066" marR="0" rtl="0" algn="l">
              <a:lnSpc>
                <a:spcPct val="90000"/>
              </a:lnSpc>
              <a:spcBef>
                <a:spcPts val="0"/>
              </a:spcBef>
              <a:spcAft>
                <a:spcPts val="0"/>
              </a:spcAft>
              <a:buClr>
                <a:srgbClr val="DBD7BC"/>
              </a:buClr>
              <a:buSzPts val="3900"/>
              <a:buFont typeface="Calibri"/>
              <a:buChar char="•"/>
            </a:pPr>
            <a:r>
              <a:rPr i="0" lang="en-US" sz="6000" u="none" cap="none" strike="noStrike">
                <a:solidFill>
                  <a:srgbClr val="DBD7BC"/>
                </a:solidFill>
                <a:latin typeface="Calibri"/>
                <a:ea typeface="Calibri"/>
                <a:cs typeface="Calibri"/>
                <a:sym typeface="Calibri"/>
              </a:rPr>
              <a:t>15TH AMENDMENT: African American men the right to vote</a:t>
            </a:r>
            <a:endParaRPr>
              <a:latin typeface="Calibri"/>
              <a:ea typeface="Calibri"/>
              <a:cs typeface="Calibri"/>
              <a:sym typeface="Calibri"/>
            </a:endParaRPr>
          </a:p>
          <a:p>
            <a:pPr indent="-491066" lvl="0" marL="491066" marR="0" rtl="0" algn="l">
              <a:lnSpc>
                <a:spcPct val="90000"/>
              </a:lnSpc>
              <a:spcBef>
                <a:spcPts val="5500"/>
              </a:spcBef>
              <a:spcAft>
                <a:spcPts val="0"/>
              </a:spcAft>
              <a:buClr>
                <a:srgbClr val="DBD7BC"/>
              </a:buClr>
              <a:buSzPts val="3900"/>
              <a:buFont typeface="Calibri"/>
              <a:buChar char="•"/>
            </a:pPr>
            <a:r>
              <a:rPr i="0" lang="en-US" sz="6000" u="none" cap="none" strike="noStrike">
                <a:solidFill>
                  <a:srgbClr val="DBD7BC"/>
                </a:solidFill>
                <a:latin typeface="Calibri"/>
                <a:ea typeface="Calibri"/>
                <a:cs typeface="Calibri"/>
                <a:sym typeface="Calibri"/>
              </a:rPr>
              <a:t>17TH AMENDMENT: Direct election of senators</a:t>
            </a:r>
            <a:endParaRPr>
              <a:latin typeface="Calibri"/>
              <a:ea typeface="Calibri"/>
              <a:cs typeface="Calibri"/>
              <a:sym typeface="Calibri"/>
            </a:endParaRPr>
          </a:p>
          <a:p>
            <a:pPr indent="-491066" lvl="0" marL="491066" marR="0" rtl="0" algn="l">
              <a:lnSpc>
                <a:spcPct val="90000"/>
              </a:lnSpc>
              <a:spcBef>
                <a:spcPts val="5500"/>
              </a:spcBef>
              <a:spcAft>
                <a:spcPts val="0"/>
              </a:spcAft>
              <a:buClr>
                <a:srgbClr val="DBD7BC"/>
              </a:buClr>
              <a:buSzPts val="3900"/>
              <a:buFont typeface="Calibri"/>
              <a:buChar char="•"/>
            </a:pPr>
            <a:r>
              <a:rPr i="0" lang="en-US" sz="6000" u="none" cap="none" strike="noStrike">
                <a:solidFill>
                  <a:srgbClr val="DBD7BC"/>
                </a:solidFill>
                <a:latin typeface="Calibri"/>
                <a:ea typeface="Calibri"/>
                <a:cs typeface="Calibri"/>
                <a:sym typeface="Calibri"/>
              </a:rPr>
              <a:t>19TH AMENDMENT: Women right to vote</a:t>
            </a:r>
            <a:endParaRPr>
              <a:latin typeface="Calibri"/>
              <a:ea typeface="Calibri"/>
              <a:cs typeface="Calibri"/>
              <a:sym typeface="Calibri"/>
            </a:endParaRPr>
          </a:p>
          <a:p>
            <a:pPr indent="-491066" lvl="0" marL="491066" marR="0" rtl="0" algn="l">
              <a:lnSpc>
                <a:spcPct val="90000"/>
              </a:lnSpc>
              <a:spcBef>
                <a:spcPts val="5500"/>
              </a:spcBef>
              <a:spcAft>
                <a:spcPts val="0"/>
              </a:spcAft>
              <a:buClr>
                <a:srgbClr val="DBD7BC"/>
              </a:buClr>
              <a:buSzPts val="3900"/>
              <a:buFont typeface="Calibri"/>
              <a:buChar char="•"/>
            </a:pPr>
            <a:r>
              <a:rPr i="0" lang="en-US" sz="6000" u="none" cap="none" strike="noStrike">
                <a:solidFill>
                  <a:srgbClr val="DBD7BC"/>
                </a:solidFill>
                <a:latin typeface="Calibri"/>
                <a:ea typeface="Calibri"/>
                <a:cs typeface="Calibri"/>
                <a:sym typeface="Calibri"/>
              </a:rPr>
              <a:t>24TH AMENDMENT: Elimination of poll taxes</a:t>
            </a:r>
            <a:endParaRPr>
              <a:latin typeface="Calibri"/>
              <a:ea typeface="Calibri"/>
              <a:cs typeface="Calibri"/>
              <a:sym typeface="Calibri"/>
            </a:endParaRPr>
          </a:p>
          <a:p>
            <a:pPr indent="-491066" lvl="0" marL="491066" marR="0" rtl="0" algn="l">
              <a:lnSpc>
                <a:spcPct val="90000"/>
              </a:lnSpc>
              <a:spcBef>
                <a:spcPts val="5500"/>
              </a:spcBef>
              <a:spcAft>
                <a:spcPts val="0"/>
              </a:spcAft>
              <a:buClr>
                <a:srgbClr val="DBD7BC"/>
              </a:buClr>
              <a:buSzPts val="3900"/>
              <a:buFont typeface="Calibri"/>
              <a:buChar char="•"/>
            </a:pPr>
            <a:r>
              <a:rPr i="0" lang="en-US" sz="6000" u="none" cap="none" strike="noStrike">
                <a:solidFill>
                  <a:srgbClr val="DBD7BC"/>
                </a:solidFill>
                <a:latin typeface="Calibri"/>
                <a:ea typeface="Calibri"/>
                <a:cs typeface="Calibri"/>
                <a:sym typeface="Calibri"/>
              </a:rPr>
              <a:t>26TH AMENDMENT: Lowering the voting age from 21 to 18</a:t>
            </a:r>
            <a:endParaRPr>
              <a:latin typeface="Calibri"/>
              <a:ea typeface="Calibri"/>
              <a:cs typeface="Calibri"/>
              <a:sym typeface="Calibri"/>
            </a:endParaRPr>
          </a:p>
        </p:txBody>
      </p:sp>
      <p:pic>
        <p:nvPicPr>
          <p:cNvPr id="168" name="Google Shape;168;p4"/>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71" name="Shape 371"/>
        <p:cNvGrpSpPr/>
        <p:nvPr/>
      </p:nvGrpSpPr>
      <p:grpSpPr>
        <a:xfrm>
          <a:off x="0" y="0"/>
          <a:ext cx="0" cy="0"/>
          <a:chOff x="0" y="0"/>
          <a:chExt cx="0" cy="0"/>
        </a:xfrm>
      </p:grpSpPr>
      <p:sp>
        <p:nvSpPr>
          <p:cNvPr id="372" name="Google Shape;372;g3975d9e07f2_1_62"/>
          <p:cNvSpPr txBox="1"/>
          <p:nvPr/>
        </p:nvSpPr>
        <p:spPr>
          <a:xfrm>
            <a:off x="5135266" y="580815"/>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CANVASSING &amp; CERTIFICATION</a:t>
            </a:r>
            <a:endParaRPr b="1" sz="9600">
              <a:latin typeface="Calibri"/>
              <a:ea typeface="Calibri"/>
              <a:cs typeface="Calibri"/>
              <a:sym typeface="Calibri"/>
            </a:endParaRPr>
          </a:p>
        </p:txBody>
      </p:sp>
      <p:sp>
        <p:nvSpPr>
          <p:cNvPr id="373" name="Google Shape;373;g3975d9e07f2_1_62"/>
          <p:cNvSpPr txBox="1"/>
          <p:nvPr/>
        </p:nvSpPr>
        <p:spPr>
          <a:xfrm>
            <a:off x="370527" y="3343221"/>
            <a:ext cx="21996900" cy="61056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6500" u="none" cap="none" strike="noStrike">
                <a:solidFill>
                  <a:srgbClr val="ECDFC9"/>
                </a:solidFill>
                <a:latin typeface="Calibri"/>
                <a:ea typeface="Calibri"/>
                <a:cs typeface="Calibri"/>
                <a:sym typeface="Calibri"/>
              </a:rPr>
              <a:t>The canvass of the vote, the final count of all valid ballots cast in a given election, and the certification of that final vote. After certification,</a:t>
            </a:r>
            <a:r>
              <a:rPr b="1" lang="en-US" sz="6500">
                <a:solidFill>
                  <a:srgbClr val="ECDFC9"/>
                </a:solidFill>
                <a:latin typeface="Calibri"/>
                <a:ea typeface="Calibri"/>
                <a:cs typeface="Calibri"/>
                <a:sym typeface="Calibri"/>
              </a:rPr>
              <a:t> </a:t>
            </a:r>
            <a:r>
              <a:rPr b="1" i="0" lang="en-US" sz="6500" u="none" cap="none" strike="noStrike">
                <a:solidFill>
                  <a:srgbClr val="ECDFC9"/>
                </a:solidFill>
                <a:latin typeface="Calibri"/>
                <a:ea typeface="Calibri"/>
                <a:cs typeface="Calibri"/>
                <a:sym typeface="Calibri"/>
              </a:rPr>
              <a:t>court challenges</a:t>
            </a:r>
            <a:r>
              <a:rPr lang="en-US" sz="6500">
                <a:latin typeface="Calibri"/>
                <a:ea typeface="Calibri"/>
                <a:cs typeface="Calibri"/>
                <a:sym typeface="Calibri"/>
              </a:rPr>
              <a:t> </a:t>
            </a:r>
            <a:r>
              <a:rPr b="1" i="0" lang="en-US" sz="6500" u="none" cap="none" strike="noStrike">
                <a:solidFill>
                  <a:srgbClr val="ECDFC9"/>
                </a:solidFill>
                <a:latin typeface="Calibri"/>
                <a:ea typeface="Calibri"/>
                <a:cs typeface="Calibri"/>
                <a:sym typeface="Calibri"/>
              </a:rPr>
              <a:t>can delay certification and even delay the swearing in of an official winner. These steps take time, often two to three weeks, and are an essential part of every election.</a:t>
            </a:r>
            <a:endParaRPr sz="6500">
              <a:latin typeface="Calibri"/>
              <a:ea typeface="Calibri"/>
              <a:cs typeface="Calibri"/>
              <a:sym typeface="Calibri"/>
            </a:endParaRPr>
          </a:p>
        </p:txBody>
      </p:sp>
      <p:pic>
        <p:nvPicPr>
          <p:cNvPr id="374" name="Google Shape;374;g3975d9e07f2_1_62"/>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78" name="Shape 378"/>
        <p:cNvGrpSpPr/>
        <p:nvPr/>
      </p:nvGrpSpPr>
      <p:grpSpPr>
        <a:xfrm>
          <a:off x="0" y="0"/>
          <a:ext cx="0" cy="0"/>
          <a:chOff x="0" y="0"/>
          <a:chExt cx="0" cy="0"/>
        </a:xfrm>
      </p:grpSpPr>
      <p:sp>
        <p:nvSpPr>
          <p:cNvPr id="379" name="Google Shape;379;g3975d9e07f2_1_69"/>
          <p:cNvSpPr txBox="1"/>
          <p:nvPr/>
        </p:nvSpPr>
        <p:spPr>
          <a:xfrm>
            <a:off x="4439752" y="719550"/>
            <a:ext cx="145806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RECOUNTS &amp; COURT CHALLENGES</a:t>
            </a:r>
            <a:endParaRPr b="1" sz="9600">
              <a:latin typeface="Calibri"/>
              <a:ea typeface="Calibri"/>
              <a:cs typeface="Calibri"/>
              <a:sym typeface="Calibri"/>
            </a:endParaRPr>
          </a:p>
        </p:txBody>
      </p:sp>
      <p:sp>
        <p:nvSpPr>
          <p:cNvPr id="380" name="Google Shape;380;g3975d9e07f2_1_69"/>
          <p:cNvSpPr txBox="1"/>
          <p:nvPr/>
        </p:nvSpPr>
        <p:spPr>
          <a:xfrm>
            <a:off x="291152" y="3481946"/>
            <a:ext cx="21996900" cy="67521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7200" u="none" cap="none" strike="noStrike">
                <a:solidFill>
                  <a:srgbClr val="ECDFC9"/>
                </a:solidFill>
                <a:latin typeface="Calibri"/>
                <a:ea typeface="Calibri"/>
                <a:cs typeface="Calibri"/>
                <a:sym typeface="Calibri"/>
              </a:rPr>
              <a:t>When the outcome of an election is close, recounts may be conducted. Recounts can be initiated automatically based on the margin of victory in the machine count, by request of a losing candidate or through a court order. Also, court challenges or contests to certified results may also occur.</a:t>
            </a:r>
            <a:endParaRPr sz="7200">
              <a:latin typeface="Calibri"/>
              <a:ea typeface="Calibri"/>
              <a:cs typeface="Calibri"/>
              <a:sym typeface="Calibri"/>
            </a:endParaRPr>
          </a:p>
        </p:txBody>
      </p:sp>
      <p:pic>
        <p:nvPicPr>
          <p:cNvPr id="381" name="Google Shape;381;g3975d9e07f2_1_69"/>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85" name="Shape 385"/>
        <p:cNvGrpSpPr/>
        <p:nvPr/>
      </p:nvGrpSpPr>
      <p:grpSpPr>
        <a:xfrm>
          <a:off x="0" y="0"/>
          <a:ext cx="0" cy="0"/>
          <a:chOff x="0" y="0"/>
          <a:chExt cx="0" cy="0"/>
        </a:xfrm>
      </p:grpSpPr>
      <p:sp>
        <p:nvSpPr>
          <p:cNvPr id="386" name="Google Shape;386;g3975d9e07f2_1_76"/>
          <p:cNvSpPr txBox="1"/>
          <p:nvPr/>
        </p:nvSpPr>
        <p:spPr>
          <a:xfrm>
            <a:off x="5483069" y="404667"/>
            <a:ext cx="12467400" cy="27624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9600" u="none" cap="none" strike="noStrike">
                <a:solidFill>
                  <a:srgbClr val="DBD7BC"/>
                </a:solidFill>
                <a:latin typeface="Calibri"/>
                <a:ea typeface="Calibri"/>
                <a:cs typeface="Calibri"/>
                <a:sym typeface="Calibri"/>
              </a:rPr>
              <a:t>ELECTION TIMING &amp; DATES</a:t>
            </a:r>
            <a:endParaRPr b="1" sz="9600">
              <a:latin typeface="Calibri"/>
              <a:ea typeface="Calibri"/>
              <a:cs typeface="Calibri"/>
              <a:sym typeface="Calibri"/>
            </a:endParaRPr>
          </a:p>
        </p:txBody>
      </p:sp>
      <p:sp>
        <p:nvSpPr>
          <p:cNvPr id="387" name="Google Shape;387;g3975d9e07f2_1_76"/>
          <p:cNvSpPr txBox="1"/>
          <p:nvPr/>
        </p:nvSpPr>
        <p:spPr>
          <a:xfrm>
            <a:off x="477677" y="3057620"/>
            <a:ext cx="21996900" cy="72447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5800" u="none" cap="none" strike="noStrike">
                <a:solidFill>
                  <a:srgbClr val="ECDFC9"/>
                </a:solidFill>
                <a:latin typeface="Calibri"/>
                <a:ea typeface="Calibri"/>
                <a:cs typeface="Calibri"/>
                <a:sym typeface="Calibri"/>
              </a:rPr>
              <a:t>While many people think of Tuesdays in November in even-numbered years as Election Day, in many jurisdictions Election Days dot the calendar throughout the year. Over time, there has been a slow shift toward reducing the number of small elections voters face by identifying in state law </a:t>
            </a:r>
            <a:r>
              <a:rPr b="1" lang="en-US" sz="5800">
                <a:solidFill>
                  <a:srgbClr val="ECDFC9"/>
                </a:solidFill>
                <a:latin typeface="Calibri"/>
                <a:ea typeface="Calibri"/>
                <a:cs typeface="Calibri"/>
                <a:sym typeface="Calibri"/>
              </a:rPr>
              <a:t>specific</a:t>
            </a:r>
            <a:r>
              <a:rPr b="1" i="0" lang="en-US" sz="5800" u="none" cap="none" strike="noStrike">
                <a:solidFill>
                  <a:srgbClr val="ECDFC9"/>
                </a:solidFill>
                <a:latin typeface="Calibri"/>
                <a:ea typeface="Calibri"/>
                <a:cs typeface="Calibri"/>
                <a:sym typeface="Calibri"/>
              </a:rPr>
              <a:t> dates when elections at </a:t>
            </a:r>
            <a:r>
              <a:rPr b="1" lang="en-US" sz="5800">
                <a:solidFill>
                  <a:srgbClr val="ECDFC9"/>
                </a:solidFill>
                <a:latin typeface="Calibri"/>
                <a:ea typeface="Calibri"/>
                <a:cs typeface="Calibri"/>
                <a:sym typeface="Calibri"/>
              </a:rPr>
              <a:t>different</a:t>
            </a:r>
            <a:r>
              <a:rPr b="1" i="0" lang="en-US" sz="5800" u="none" cap="none" strike="noStrike">
                <a:solidFill>
                  <a:srgbClr val="ECDFC9"/>
                </a:solidFill>
                <a:latin typeface="Calibri"/>
                <a:ea typeface="Calibri"/>
                <a:cs typeface="Calibri"/>
                <a:sym typeface="Calibri"/>
              </a:rPr>
              <a:t> levels of government can be held. This can extend to requiring that local elections run concurrently with federal elections in even-numbered years.</a:t>
            </a:r>
            <a:endParaRPr sz="5800">
              <a:latin typeface="Calibri"/>
              <a:ea typeface="Calibri"/>
              <a:cs typeface="Calibri"/>
              <a:sym typeface="Calibri"/>
            </a:endParaRPr>
          </a:p>
        </p:txBody>
      </p:sp>
      <p:pic>
        <p:nvPicPr>
          <p:cNvPr id="388" name="Google Shape;388;g3975d9e07f2_1_76"/>
          <p:cNvPicPr preferRelativeResize="0"/>
          <p:nvPr/>
        </p:nvPicPr>
        <p:blipFill>
          <a:blip r:embed="rId3">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392" name="Shape 392"/>
        <p:cNvGrpSpPr/>
        <p:nvPr/>
      </p:nvGrpSpPr>
      <p:grpSpPr>
        <a:xfrm>
          <a:off x="0" y="0"/>
          <a:ext cx="0" cy="0"/>
          <a:chOff x="0" y="0"/>
          <a:chExt cx="0" cy="0"/>
        </a:xfrm>
      </p:grpSpPr>
      <p:sp>
        <p:nvSpPr>
          <p:cNvPr id="393" name="Google Shape;393;p23"/>
          <p:cNvSpPr txBox="1"/>
          <p:nvPr/>
        </p:nvSpPr>
        <p:spPr>
          <a:xfrm>
            <a:off x="2330650" y="540300"/>
            <a:ext cx="17814900" cy="1100100"/>
          </a:xfrm>
          <a:prstGeom prst="rect">
            <a:avLst/>
          </a:prstGeom>
          <a:solidFill>
            <a:srgbClr val="0E2234"/>
          </a:solid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b="1" i="0" lang="en-US" sz="7200" u="none" cap="none" strike="noStrike">
                <a:solidFill>
                  <a:srgbClr val="DBD7BC"/>
                </a:solidFill>
                <a:latin typeface="Calibri"/>
                <a:ea typeface="Calibri"/>
                <a:cs typeface="Calibri"/>
                <a:sym typeface="Calibri"/>
              </a:rPr>
              <a:t>MILITARY AND OVERSEAS VOTERS</a:t>
            </a:r>
            <a:endParaRPr b="1" sz="7200">
              <a:latin typeface="Calibri"/>
              <a:ea typeface="Calibri"/>
              <a:cs typeface="Calibri"/>
              <a:sym typeface="Calibri"/>
            </a:endParaRPr>
          </a:p>
        </p:txBody>
      </p:sp>
      <p:sp>
        <p:nvSpPr>
          <p:cNvPr id="394" name="Google Shape;394;p23"/>
          <p:cNvSpPr txBox="1"/>
          <p:nvPr/>
        </p:nvSpPr>
        <p:spPr>
          <a:xfrm>
            <a:off x="239640" y="1640395"/>
            <a:ext cx="21996900" cy="2550000"/>
          </a:xfrm>
          <a:prstGeom prst="rect">
            <a:avLst/>
          </a:prstGeom>
          <a:solidFill>
            <a:srgbClr val="6E0900"/>
          </a:solid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3800"/>
              <a:buFont typeface="Play"/>
              <a:buNone/>
            </a:pPr>
            <a:r>
              <a:rPr b="1" i="0" lang="en-US" sz="5300" u="none" cap="none" strike="noStrike">
                <a:solidFill>
                  <a:srgbClr val="ECDFC9"/>
                </a:solidFill>
                <a:latin typeface="Calibri"/>
                <a:ea typeface="Calibri"/>
                <a:cs typeface="Calibri"/>
                <a:sym typeface="Calibri"/>
              </a:rPr>
              <a:t>There are U.S. citizens living and working overseas, including absent members of the military, who cannot show up at a neighborhood polling place. These voters are handled differently under state and federal laws from other voters. </a:t>
            </a:r>
            <a:endParaRPr sz="2900">
              <a:latin typeface="Calibri"/>
              <a:ea typeface="Calibri"/>
              <a:cs typeface="Calibri"/>
              <a:sym typeface="Calibri"/>
            </a:endParaRPr>
          </a:p>
        </p:txBody>
      </p:sp>
      <p:pic>
        <p:nvPicPr>
          <p:cNvPr descr="Screenshot 2026-03-23 at 9.40.01 AM.png" id="395" name="Google Shape;395;p23"/>
          <p:cNvPicPr preferRelativeResize="0"/>
          <p:nvPr/>
        </p:nvPicPr>
        <p:blipFill rotWithShape="1">
          <a:blip r:embed="rId3">
            <a:alphaModFix/>
          </a:blip>
          <a:srcRect b="0" l="0" r="0" t="0"/>
          <a:stretch/>
        </p:blipFill>
        <p:spPr>
          <a:xfrm>
            <a:off x="3348627" y="5204199"/>
            <a:ext cx="8037675" cy="5089901"/>
          </a:xfrm>
          <a:prstGeom prst="rect">
            <a:avLst/>
          </a:prstGeom>
          <a:noFill/>
          <a:ln>
            <a:noFill/>
          </a:ln>
        </p:spPr>
      </p:pic>
      <p:sp>
        <p:nvSpPr>
          <p:cNvPr id="396" name="Google Shape;396;p23"/>
          <p:cNvSpPr txBox="1"/>
          <p:nvPr/>
        </p:nvSpPr>
        <p:spPr>
          <a:xfrm>
            <a:off x="11883094" y="5513407"/>
            <a:ext cx="10031400" cy="36120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0E2234"/>
              </a:buClr>
              <a:buSzPts val="4700"/>
              <a:buFont typeface="Play"/>
              <a:buNone/>
            </a:pPr>
            <a:r>
              <a:rPr b="1" i="0" lang="en-US" sz="3800" u="none" cap="none" strike="noStrike">
                <a:solidFill>
                  <a:srgbClr val="0E2234"/>
                </a:solidFill>
                <a:latin typeface="Calibri"/>
                <a:ea typeface="Calibri"/>
                <a:cs typeface="Calibri"/>
                <a:sym typeface="Calibri"/>
              </a:rPr>
              <a:t>For the first time since 1812, a presidential election occurred during a war. The election of 1864 presented voting challenges and a discussion of absentee voting. When the votes were tallied Lincoln garnered 75.8% of the Union citizen-soldiers.</a:t>
            </a:r>
            <a:endParaRPr sz="500">
              <a:latin typeface="Calibri"/>
              <a:ea typeface="Calibri"/>
              <a:cs typeface="Calibri"/>
              <a:sym typeface="Calibri"/>
            </a:endParaRPr>
          </a:p>
        </p:txBody>
      </p:sp>
      <p:sp>
        <p:nvSpPr>
          <p:cNvPr id="397" name="Google Shape;397;p23"/>
          <p:cNvSpPr txBox="1"/>
          <p:nvPr/>
        </p:nvSpPr>
        <p:spPr>
          <a:xfrm>
            <a:off x="2702638" y="10294093"/>
            <a:ext cx="9648300" cy="395100"/>
          </a:xfrm>
          <a:prstGeom prst="rect">
            <a:avLst/>
          </a:prstGeom>
          <a:noFill/>
          <a:ln>
            <a:noFill/>
          </a:ln>
        </p:spPr>
        <p:txBody>
          <a:bodyPr anchorCtr="0" anchor="ctr" bIns="50800" lIns="50800" spcFirstLastPara="1" rIns="50800" wrap="square" tIns="50800">
            <a:spAutoFit/>
          </a:bodyPr>
          <a:lstStyle/>
          <a:p>
            <a:pPr indent="0" lvl="0" marL="0" marR="0" rtl="0" algn="ctr">
              <a:lnSpc>
                <a:spcPct val="100000"/>
              </a:lnSpc>
              <a:spcBef>
                <a:spcPts val="0"/>
              </a:spcBef>
              <a:spcAft>
                <a:spcPts val="0"/>
              </a:spcAft>
              <a:buClr>
                <a:srgbClr val="ECDFC9"/>
              </a:buClr>
              <a:buSzPts val="1900"/>
              <a:buFont typeface="Play"/>
              <a:buNone/>
            </a:pPr>
            <a:r>
              <a:rPr i="0" lang="en-US" sz="1900" u="none" cap="none" strike="noStrike">
                <a:solidFill>
                  <a:srgbClr val="ECDFC9"/>
                </a:solidFill>
                <a:latin typeface="Calibri"/>
                <a:ea typeface="Calibri"/>
                <a:cs typeface="Calibri"/>
                <a:sym typeface="Calibri"/>
              </a:rPr>
              <a:t>In October 1864, William Waud drew “Pennsylvania soldiers voting, Army of the James.  </a:t>
            </a:r>
            <a:endParaRPr>
              <a:latin typeface="Calibri"/>
              <a:ea typeface="Calibri"/>
              <a:cs typeface="Calibri"/>
              <a:sym typeface="Calibri"/>
            </a:endParaRPr>
          </a:p>
        </p:txBody>
      </p:sp>
      <p:pic>
        <p:nvPicPr>
          <p:cNvPr id="398" name="Google Shape;398;p23"/>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72" name="Shape 172"/>
        <p:cNvGrpSpPr/>
        <p:nvPr/>
      </p:nvGrpSpPr>
      <p:grpSpPr>
        <a:xfrm>
          <a:off x="0" y="0"/>
          <a:ext cx="0" cy="0"/>
          <a:chOff x="0" y="0"/>
          <a:chExt cx="0" cy="0"/>
        </a:xfrm>
      </p:grpSpPr>
      <p:sp>
        <p:nvSpPr>
          <p:cNvPr id="173" name="Google Shape;173;p3"/>
          <p:cNvSpPr/>
          <p:nvPr/>
        </p:nvSpPr>
        <p:spPr>
          <a:xfrm>
            <a:off x="15870350" y="2679600"/>
            <a:ext cx="6486600" cy="70914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174" name="Google Shape;174;p3"/>
          <p:cNvSpPr txBox="1"/>
          <p:nvPr/>
        </p:nvSpPr>
        <p:spPr>
          <a:xfrm>
            <a:off x="445775" y="791700"/>
            <a:ext cx="21911100" cy="12663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400"/>
              <a:buFont typeface="Arial"/>
              <a:buNone/>
            </a:pPr>
            <a:r>
              <a:rPr b="1" i="0" lang="en-US" sz="8400" u="none" cap="none" strike="noStrike">
                <a:solidFill>
                  <a:srgbClr val="DBD7BC"/>
                </a:solidFill>
                <a:latin typeface="Calibri"/>
                <a:ea typeface="Calibri"/>
                <a:cs typeface="Calibri"/>
                <a:sym typeface="Calibri"/>
              </a:rPr>
              <a:t>Article I, Section 4 of the Constitution</a:t>
            </a:r>
            <a:endParaRPr>
              <a:latin typeface="Calibri"/>
              <a:ea typeface="Calibri"/>
              <a:cs typeface="Calibri"/>
              <a:sym typeface="Calibri"/>
            </a:endParaRPr>
          </a:p>
        </p:txBody>
      </p:sp>
      <p:pic>
        <p:nvPicPr>
          <p:cNvPr descr="pasted-movie.png" id="175" name="Google Shape;175;p3"/>
          <p:cNvPicPr preferRelativeResize="0"/>
          <p:nvPr/>
        </p:nvPicPr>
        <p:blipFill rotWithShape="1">
          <a:blip r:embed="rId3">
            <a:alphaModFix/>
          </a:blip>
          <a:srcRect b="7181" l="6568" r="6929" t="5696"/>
          <a:stretch/>
        </p:blipFill>
        <p:spPr>
          <a:xfrm>
            <a:off x="910093" y="2483979"/>
            <a:ext cx="13971191" cy="7482679"/>
          </a:xfrm>
          <a:custGeom>
            <a:rect b="b" l="l" r="r" t="t"/>
            <a:pathLst>
              <a:path extrusionOk="0" h="21599" w="21600">
                <a:moveTo>
                  <a:pt x="9972" y="1"/>
                </a:moveTo>
                <a:cubicBezTo>
                  <a:pt x="9779" y="3"/>
                  <a:pt x="9641" y="8"/>
                  <a:pt x="9606" y="16"/>
                </a:cubicBezTo>
                <a:cubicBezTo>
                  <a:pt x="9536" y="32"/>
                  <a:pt x="9325" y="62"/>
                  <a:pt x="9137" y="82"/>
                </a:cubicBezTo>
                <a:cubicBezTo>
                  <a:pt x="8842" y="115"/>
                  <a:pt x="8761" y="136"/>
                  <a:pt x="8545" y="242"/>
                </a:cubicBezTo>
                <a:cubicBezTo>
                  <a:pt x="8128" y="446"/>
                  <a:pt x="8145" y="443"/>
                  <a:pt x="8063" y="356"/>
                </a:cubicBezTo>
                <a:cubicBezTo>
                  <a:pt x="8023" y="314"/>
                  <a:pt x="7921" y="259"/>
                  <a:pt x="7834" y="234"/>
                </a:cubicBezTo>
                <a:cubicBezTo>
                  <a:pt x="7747" y="208"/>
                  <a:pt x="7619" y="169"/>
                  <a:pt x="7550" y="147"/>
                </a:cubicBezTo>
                <a:cubicBezTo>
                  <a:pt x="7444" y="112"/>
                  <a:pt x="7394" y="114"/>
                  <a:pt x="7222" y="165"/>
                </a:cubicBezTo>
                <a:cubicBezTo>
                  <a:pt x="6794" y="292"/>
                  <a:pt x="6586" y="360"/>
                  <a:pt x="6571" y="377"/>
                </a:cubicBezTo>
                <a:cubicBezTo>
                  <a:pt x="6562" y="387"/>
                  <a:pt x="6496" y="425"/>
                  <a:pt x="6424" y="462"/>
                </a:cubicBezTo>
                <a:cubicBezTo>
                  <a:pt x="6351" y="498"/>
                  <a:pt x="6280" y="538"/>
                  <a:pt x="6265" y="550"/>
                </a:cubicBezTo>
                <a:cubicBezTo>
                  <a:pt x="6250" y="562"/>
                  <a:pt x="6233" y="573"/>
                  <a:pt x="6228" y="575"/>
                </a:cubicBezTo>
                <a:cubicBezTo>
                  <a:pt x="6223" y="577"/>
                  <a:pt x="6201" y="598"/>
                  <a:pt x="6179" y="621"/>
                </a:cubicBezTo>
                <a:cubicBezTo>
                  <a:pt x="6158" y="643"/>
                  <a:pt x="6100" y="677"/>
                  <a:pt x="6052" y="696"/>
                </a:cubicBezTo>
                <a:cubicBezTo>
                  <a:pt x="5950" y="737"/>
                  <a:pt x="5768" y="679"/>
                  <a:pt x="5663" y="573"/>
                </a:cubicBezTo>
                <a:cubicBezTo>
                  <a:pt x="5565" y="473"/>
                  <a:pt x="5433" y="401"/>
                  <a:pt x="5263" y="355"/>
                </a:cubicBezTo>
                <a:cubicBezTo>
                  <a:pt x="5081" y="306"/>
                  <a:pt x="4905" y="324"/>
                  <a:pt x="4252" y="457"/>
                </a:cubicBezTo>
                <a:cubicBezTo>
                  <a:pt x="3984" y="511"/>
                  <a:pt x="3917" y="523"/>
                  <a:pt x="3669" y="560"/>
                </a:cubicBezTo>
                <a:cubicBezTo>
                  <a:pt x="3463" y="591"/>
                  <a:pt x="3283" y="658"/>
                  <a:pt x="3045" y="794"/>
                </a:cubicBezTo>
                <a:cubicBezTo>
                  <a:pt x="3012" y="812"/>
                  <a:pt x="2960" y="867"/>
                  <a:pt x="2929" y="915"/>
                </a:cubicBezTo>
                <a:cubicBezTo>
                  <a:pt x="2899" y="963"/>
                  <a:pt x="2866" y="1002"/>
                  <a:pt x="2856" y="1002"/>
                </a:cubicBezTo>
                <a:cubicBezTo>
                  <a:pt x="2846" y="1002"/>
                  <a:pt x="2794" y="1088"/>
                  <a:pt x="2741" y="1192"/>
                </a:cubicBezTo>
                <a:cubicBezTo>
                  <a:pt x="2633" y="1403"/>
                  <a:pt x="2579" y="1442"/>
                  <a:pt x="2391" y="1443"/>
                </a:cubicBezTo>
                <a:cubicBezTo>
                  <a:pt x="2212" y="1445"/>
                  <a:pt x="1961" y="1590"/>
                  <a:pt x="1763" y="1806"/>
                </a:cubicBezTo>
                <a:cubicBezTo>
                  <a:pt x="1706" y="1869"/>
                  <a:pt x="1650" y="1920"/>
                  <a:pt x="1639" y="1920"/>
                </a:cubicBezTo>
                <a:cubicBezTo>
                  <a:pt x="1627" y="1920"/>
                  <a:pt x="1541" y="2066"/>
                  <a:pt x="1446" y="2244"/>
                </a:cubicBezTo>
                <a:cubicBezTo>
                  <a:pt x="1295" y="2529"/>
                  <a:pt x="1274" y="2583"/>
                  <a:pt x="1274" y="2687"/>
                </a:cubicBezTo>
                <a:cubicBezTo>
                  <a:pt x="1274" y="2762"/>
                  <a:pt x="1264" y="2814"/>
                  <a:pt x="1247" y="2826"/>
                </a:cubicBezTo>
                <a:cubicBezTo>
                  <a:pt x="1214" y="2849"/>
                  <a:pt x="1209" y="3123"/>
                  <a:pt x="1239" y="3269"/>
                </a:cubicBezTo>
                <a:cubicBezTo>
                  <a:pt x="1252" y="3336"/>
                  <a:pt x="1252" y="3367"/>
                  <a:pt x="1239" y="3376"/>
                </a:cubicBezTo>
                <a:cubicBezTo>
                  <a:pt x="1228" y="3383"/>
                  <a:pt x="1219" y="3412"/>
                  <a:pt x="1219" y="3440"/>
                </a:cubicBezTo>
                <a:cubicBezTo>
                  <a:pt x="1219" y="3472"/>
                  <a:pt x="1209" y="3484"/>
                  <a:pt x="1192" y="3472"/>
                </a:cubicBezTo>
                <a:cubicBezTo>
                  <a:pt x="1177" y="3461"/>
                  <a:pt x="1165" y="3468"/>
                  <a:pt x="1165" y="3486"/>
                </a:cubicBezTo>
                <a:cubicBezTo>
                  <a:pt x="1165" y="3504"/>
                  <a:pt x="1153" y="3519"/>
                  <a:pt x="1139" y="3519"/>
                </a:cubicBezTo>
                <a:cubicBezTo>
                  <a:pt x="1126" y="3519"/>
                  <a:pt x="1105" y="3541"/>
                  <a:pt x="1093" y="3567"/>
                </a:cubicBezTo>
                <a:cubicBezTo>
                  <a:pt x="1082" y="3594"/>
                  <a:pt x="1037" y="3645"/>
                  <a:pt x="995" y="3682"/>
                </a:cubicBezTo>
                <a:cubicBezTo>
                  <a:pt x="903" y="3763"/>
                  <a:pt x="636" y="4247"/>
                  <a:pt x="636" y="4334"/>
                </a:cubicBezTo>
                <a:cubicBezTo>
                  <a:pt x="636" y="4367"/>
                  <a:pt x="624" y="4413"/>
                  <a:pt x="609" y="4437"/>
                </a:cubicBezTo>
                <a:cubicBezTo>
                  <a:pt x="594" y="4460"/>
                  <a:pt x="582" y="4500"/>
                  <a:pt x="582" y="4526"/>
                </a:cubicBezTo>
                <a:cubicBezTo>
                  <a:pt x="582" y="4552"/>
                  <a:pt x="574" y="4573"/>
                  <a:pt x="564" y="4573"/>
                </a:cubicBezTo>
                <a:cubicBezTo>
                  <a:pt x="554" y="4573"/>
                  <a:pt x="523" y="4632"/>
                  <a:pt x="495" y="4705"/>
                </a:cubicBezTo>
                <a:cubicBezTo>
                  <a:pt x="449" y="4823"/>
                  <a:pt x="444" y="4861"/>
                  <a:pt x="449" y="5070"/>
                </a:cubicBezTo>
                <a:cubicBezTo>
                  <a:pt x="451" y="5199"/>
                  <a:pt x="461" y="5309"/>
                  <a:pt x="472" y="5315"/>
                </a:cubicBezTo>
                <a:cubicBezTo>
                  <a:pt x="482" y="5322"/>
                  <a:pt x="491" y="5372"/>
                  <a:pt x="491" y="5426"/>
                </a:cubicBezTo>
                <a:cubicBezTo>
                  <a:pt x="491" y="5481"/>
                  <a:pt x="499" y="5525"/>
                  <a:pt x="509" y="5525"/>
                </a:cubicBezTo>
                <a:cubicBezTo>
                  <a:pt x="519" y="5525"/>
                  <a:pt x="527" y="5592"/>
                  <a:pt x="527" y="5674"/>
                </a:cubicBezTo>
                <a:cubicBezTo>
                  <a:pt x="527" y="5765"/>
                  <a:pt x="538" y="5839"/>
                  <a:pt x="555" y="5865"/>
                </a:cubicBezTo>
                <a:cubicBezTo>
                  <a:pt x="584" y="5911"/>
                  <a:pt x="593" y="6103"/>
                  <a:pt x="565" y="6103"/>
                </a:cubicBezTo>
                <a:cubicBezTo>
                  <a:pt x="556" y="6103"/>
                  <a:pt x="521" y="6157"/>
                  <a:pt x="488" y="6223"/>
                </a:cubicBezTo>
                <a:cubicBezTo>
                  <a:pt x="455" y="6288"/>
                  <a:pt x="421" y="6342"/>
                  <a:pt x="412" y="6342"/>
                </a:cubicBezTo>
                <a:cubicBezTo>
                  <a:pt x="376" y="6342"/>
                  <a:pt x="290" y="6487"/>
                  <a:pt x="290" y="6548"/>
                </a:cubicBezTo>
                <a:cubicBezTo>
                  <a:pt x="290" y="6584"/>
                  <a:pt x="282" y="6613"/>
                  <a:pt x="272" y="6613"/>
                </a:cubicBezTo>
                <a:cubicBezTo>
                  <a:pt x="262" y="6613"/>
                  <a:pt x="254" y="6721"/>
                  <a:pt x="254" y="6869"/>
                </a:cubicBezTo>
                <a:cubicBezTo>
                  <a:pt x="254" y="7009"/>
                  <a:pt x="245" y="7154"/>
                  <a:pt x="233" y="7189"/>
                </a:cubicBezTo>
                <a:cubicBezTo>
                  <a:pt x="216" y="7240"/>
                  <a:pt x="216" y="7275"/>
                  <a:pt x="233" y="7344"/>
                </a:cubicBezTo>
                <a:cubicBezTo>
                  <a:pt x="245" y="7393"/>
                  <a:pt x="254" y="7469"/>
                  <a:pt x="254" y="7514"/>
                </a:cubicBezTo>
                <a:cubicBezTo>
                  <a:pt x="254" y="7558"/>
                  <a:pt x="262" y="7605"/>
                  <a:pt x="272" y="7617"/>
                </a:cubicBezTo>
                <a:cubicBezTo>
                  <a:pt x="296" y="7644"/>
                  <a:pt x="296" y="8042"/>
                  <a:pt x="272" y="8042"/>
                </a:cubicBezTo>
                <a:cubicBezTo>
                  <a:pt x="262" y="8042"/>
                  <a:pt x="254" y="8073"/>
                  <a:pt x="254" y="8112"/>
                </a:cubicBezTo>
                <a:cubicBezTo>
                  <a:pt x="254" y="8150"/>
                  <a:pt x="241" y="8205"/>
                  <a:pt x="226" y="8233"/>
                </a:cubicBezTo>
                <a:cubicBezTo>
                  <a:pt x="211" y="8261"/>
                  <a:pt x="199" y="8313"/>
                  <a:pt x="199" y="8347"/>
                </a:cubicBezTo>
                <a:cubicBezTo>
                  <a:pt x="199" y="8380"/>
                  <a:pt x="187" y="8426"/>
                  <a:pt x="172" y="8450"/>
                </a:cubicBezTo>
                <a:cubicBezTo>
                  <a:pt x="135" y="8506"/>
                  <a:pt x="135" y="8768"/>
                  <a:pt x="172" y="8824"/>
                </a:cubicBezTo>
                <a:cubicBezTo>
                  <a:pt x="187" y="8848"/>
                  <a:pt x="199" y="8907"/>
                  <a:pt x="199" y="8957"/>
                </a:cubicBezTo>
                <a:cubicBezTo>
                  <a:pt x="199" y="9016"/>
                  <a:pt x="221" y="9085"/>
                  <a:pt x="263" y="9159"/>
                </a:cubicBezTo>
                <a:cubicBezTo>
                  <a:pt x="352" y="9314"/>
                  <a:pt x="360" y="9407"/>
                  <a:pt x="302" y="9572"/>
                </a:cubicBezTo>
                <a:cubicBezTo>
                  <a:pt x="276" y="9646"/>
                  <a:pt x="254" y="9728"/>
                  <a:pt x="254" y="9754"/>
                </a:cubicBezTo>
                <a:cubicBezTo>
                  <a:pt x="254" y="9781"/>
                  <a:pt x="241" y="9821"/>
                  <a:pt x="226" y="9844"/>
                </a:cubicBezTo>
                <a:cubicBezTo>
                  <a:pt x="187" y="9905"/>
                  <a:pt x="187" y="10744"/>
                  <a:pt x="226" y="10819"/>
                </a:cubicBezTo>
                <a:cubicBezTo>
                  <a:pt x="241" y="10847"/>
                  <a:pt x="254" y="10928"/>
                  <a:pt x="254" y="11001"/>
                </a:cubicBezTo>
                <a:cubicBezTo>
                  <a:pt x="254" y="11073"/>
                  <a:pt x="262" y="11142"/>
                  <a:pt x="272" y="11153"/>
                </a:cubicBezTo>
                <a:cubicBezTo>
                  <a:pt x="296" y="11181"/>
                  <a:pt x="296" y="11374"/>
                  <a:pt x="272" y="11374"/>
                </a:cubicBezTo>
                <a:cubicBezTo>
                  <a:pt x="262" y="11374"/>
                  <a:pt x="254" y="11426"/>
                  <a:pt x="254" y="11489"/>
                </a:cubicBezTo>
                <a:cubicBezTo>
                  <a:pt x="254" y="11552"/>
                  <a:pt x="241" y="11624"/>
                  <a:pt x="226" y="11647"/>
                </a:cubicBezTo>
                <a:cubicBezTo>
                  <a:pt x="211" y="11670"/>
                  <a:pt x="199" y="11723"/>
                  <a:pt x="199" y="11765"/>
                </a:cubicBezTo>
                <a:cubicBezTo>
                  <a:pt x="199" y="11807"/>
                  <a:pt x="187" y="11861"/>
                  <a:pt x="172" y="11884"/>
                </a:cubicBezTo>
                <a:cubicBezTo>
                  <a:pt x="157" y="11907"/>
                  <a:pt x="145" y="11953"/>
                  <a:pt x="145" y="11986"/>
                </a:cubicBezTo>
                <a:cubicBezTo>
                  <a:pt x="145" y="12019"/>
                  <a:pt x="132" y="12065"/>
                  <a:pt x="117" y="12088"/>
                </a:cubicBezTo>
                <a:cubicBezTo>
                  <a:pt x="100" y="12115"/>
                  <a:pt x="90" y="12190"/>
                  <a:pt x="90" y="12294"/>
                </a:cubicBezTo>
                <a:cubicBezTo>
                  <a:pt x="90" y="12384"/>
                  <a:pt x="82" y="12468"/>
                  <a:pt x="72" y="12480"/>
                </a:cubicBezTo>
                <a:cubicBezTo>
                  <a:pt x="48" y="12507"/>
                  <a:pt x="48" y="12826"/>
                  <a:pt x="72" y="12853"/>
                </a:cubicBezTo>
                <a:cubicBezTo>
                  <a:pt x="96" y="12882"/>
                  <a:pt x="95" y="13493"/>
                  <a:pt x="71" y="13539"/>
                </a:cubicBezTo>
                <a:cubicBezTo>
                  <a:pt x="43" y="13591"/>
                  <a:pt x="46" y="14823"/>
                  <a:pt x="74" y="14920"/>
                </a:cubicBezTo>
                <a:cubicBezTo>
                  <a:pt x="90" y="14975"/>
                  <a:pt x="90" y="14996"/>
                  <a:pt x="74" y="15006"/>
                </a:cubicBezTo>
                <a:cubicBezTo>
                  <a:pt x="63" y="15013"/>
                  <a:pt x="53" y="15047"/>
                  <a:pt x="53" y="15080"/>
                </a:cubicBezTo>
                <a:cubicBezTo>
                  <a:pt x="53" y="15114"/>
                  <a:pt x="41" y="15160"/>
                  <a:pt x="26" y="15183"/>
                </a:cubicBezTo>
                <a:cubicBezTo>
                  <a:pt x="9" y="15211"/>
                  <a:pt x="0" y="15257"/>
                  <a:pt x="0" y="15302"/>
                </a:cubicBezTo>
                <a:cubicBezTo>
                  <a:pt x="0" y="15348"/>
                  <a:pt x="9" y="15394"/>
                  <a:pt x="26" y="15422"/>
                </a:cubicBezTo>
                <a:cubicBezTo>
                  <a:pt x="41" y="15445"/>
                  <a:pt x="53" y="15485"/>
                  <a:pt x="53" y="15511"/>
                </a:cubicBezTo>
                <a:cubicBezTo>
                  <a:pt x="53" y="15537"/>
                  <a:pt x="62" y="15557"/>
                  <a:pt x="72" y="15557"/>
                </a:cubicBezTo>
                <a:cubicBezTo>
                  <a:pt x="83" y="15557"/>
                  <a:pt x="90" y="15750"/>
                  <a:pt x="90" y="16067"/>
                </a:cubicBezTo>
                <a:lnTo>
                  <a:pt x="90" y="16575"/>
                </a:lnTo>
                <a:lnTo>
                  <a:pt x="145" y="16651"/>
                </a:lnTo>
                <a:cubicBezTo>
                  <a:pt x="198" y="16725"/>
                  <a:pt x="199" y="16733"/>
                  <a:pt x="199" y="17024"/>
                </a:cubicBezTo>
                <a:cubicBezTo>
                  <a:pt x="199" y="17188"/>
                  <a:pt x="207" y="17330"/>
                  <a:pt x="217" y="17342"/>
                </a:cubicBezTo>
                <a:cubicBezTo>
                  <a:pt x="227" y="17353"/>
                  <a:pt x="249" y="17419"/>
                  <a:pt x="266" y="17488"/>
                </a:cubicBezTo>
                <a:cubicBezTo>
                  <a:pt x="284" y="17558"/>
                  <a:pt x="309" y="17635"/>
                  <a:pt x="322" y="17660"/>
                </a:cubicBezTo>
                <a:cubicBezTo>
                  <a:pt x="334" y="17685"/>
                  <a:pt x="345" y="17782"/>
                  <a:pt x="345" y="17877"/>
                </a:cubicBezTo>
                <a:cubicBezTo>
                  <a:pt x="345" y="18027"/>
                  <a:pt x="352" y="18060"/>
                  <a:pt x="404" y="18146"/>
                </a:cubicBezTo>
                <a:cubicBezTo>
                  <a:pt x="437" y="18199"/>
                  <a:pt x="478" y="18252"/>
                  <a:pt x="495" y="18263"/>
                </a:cubicBezTo>
                <a:cubicBezTo>
                  <a:pt x="513" y="18273"/>
                  <a:pt x="527" y="18297"/>
                  <a:pt x="527" y="18314"/>
                </a:cubicBezTo>
                <a:cubicBezTo>
                  <a:pt x="527" y="18332"/>
                  <a:pt x="535" y="18346"/>
                  <a:pt x="545" y="18346"/>
                </a:cubicBezTo>
                <a:cubicBezTo>
                  <a:pt x="586" y="18346"/>
                  <a:pt x="636" y="18486"/>
                  <a:pt x="636" y="18597"/>
                </a:cubicBezTo>
                <a:cubicBezTo>
                  <a:pt x="636" y="18660"/>
                  <a:pt x="649" y="18731"/>
                  <a:pt x="664" y="18754"/>
                </a:cubicBezTo>
                <a:cubicBezTo>
                  <a:pt x="683" y="18783"/>
                  <a:pt x="691" y="18861"/>
                  <a:pt x="691" y="19010"/>
                </a:cubicBezTo>
                <a:cubicBezTo>
                  <a:pt x="691" y="19192"/>
                  <a:pt x="698" y="19234"/>
                  <a:pt x="736" y="19303"/>
                </a:cubicBezTo>
                <a:cubicBezTo>
                  <a:pt x="761" y="19347"/>
                  <a:pt x="782" y="19397"/>
                  <a:pt x="782" y="19414"/>
                </a:cubicBezTo>
                <a:cubicBezTo>
                  <a:pt x="782" y="19431"/>
                  <a:pt x="807" y="19487"/>
                  <a:pt x="837" y="19541"/>
                </a:cubicBezTo>
                <a:cubicBezTo>
                  <a:pt x="867" y="19595"/>
                  <a:pt x="892" y="19654"/>
                  <a:pt x="892" y="19673"/>
                </a:cubicBezTo>
                <a:cubicBezTo>
                  <a:pt x="892" y="19691"/>
                  <a:pt x="900" y="19706"/>
                  <a:pt x="910" y="19706"/>
                </a:cubicBezTo>
                <a:cubicBezTo>
                  <a:pt x="920" y="19706"/>
                  <a:pt x="928" y="19730"/>
                  <a:pt x="928" y="19758"/>
                </a:cubicBezTo>
                <a:cubicBezTo>
                  <a:pt x="928" y="19786"/>
                  <a:pt x="936" y="19808"/>
                  <a:pt x="946" y="19808"/>
                </a:cubicBezTo>
                <a:cubicBezTo>
                  <a:pt x="956" y="19808"/>
                  <a:pt x="965" y="19828"/>
                  <a:pt x="965" y="19853"/>
                </a:cubicBezTo>
                <a:cubicBezTo>
                  <a:pt x="965" y="19912"/>
                  <a:pt x="1035" y="20032"/>
                  <a:pt x="1087" y="20061"/>
                </a:cubicBezTo>
                <a:cubicBezTo>
                  <a:pt x="1110" y="20074"/>
                  <a:pt x="1128" y="20101"/>
                  <a:pt x="1128" y="20122"/>
                </a:cubicBezTo>
                <a:cubicBezTo>
                  <a:pt x="1128" y="20142"/>
                  <a:pt x="1133" y="20152"/>
                  <a:pt x="1138" y="20141"/>
                </a:cubicBezTo>
                <a:cubicBezTo>
                  <a:pt x="1148" y="20122"/>
                  <a:pt x="1242" y="20184"/>
                  <a:pt x="1379" y="20303"/>
                </a:cubicBezTo>
                <a:cubicBezTo>
                  <a:pt x="1436" y="20352"/>
                  <a:pt x="1456" y="20389"/>
                  <a:pt x="1456" y="20446"/>
                </a:cubicBezTo>
                <a:cubicBezTo>
                  <a:pt x="1456" y="20488"/>
                  <a:pt x="1447" y="20523"/>
                  <a:pt x="1436" y="20523"/>
                </a:cubicBezTo>
                <a:cubicBezTo>
                  <a:pt x="1406" y="20523"/>
                  <a:pt x="1453" y="20620"/>
                  <a:pt x="1509" y="20674"/>
                </a:cubicBezTo>
                <a:cubicBezTo>
                  <a:pt x="1561" y="20724"/>
                  <a:pt x="1822" y="20816"/>
                  <a:pt x="2048" y="20867"/>
                </a:cubicBezTo>
                <a:cubicBezTo>
                  <a:pt x="2128" y="20884"/>
                  <a:pt x="2218" y="20907"/>
                  <a:pt x="2248" y="20917"/>
                </a:cubicBezTo>
                <a:cubicBezTo>
                  <a:pt x="2278" y="20926"/>
                  <a:pt x="2368" y="20942"/>
                  <a:pt x="2448" y="20954"/>
                </a:cubicBezTo>
                <a:cubicBezTo>
                  <a:pt x="2582" y="20972"/>
                  <a:pt x="2603" y="20987"/>
                  <a:pt x="2719" y="21131"/>
                </a:cubicBezTo>
                <a:cubicBezTo>
                  <a:pt x="2858" y="21303"/>
                  <a:pt x="2841" y="21298"/>
                  <a:pt x="3259" y="21279"/>
                </a:cubicBezTo>
                <a:cubicBezTo>
                  <a:pt x="3334" y="21276"/>
                  <a:pt x="3505" y="21282"/>
                  <a:pt x="3639" y="21293"/>
                </a:cubicBezTo>
                <a:cubicBezTo>
                  <a:pt x="3800" y="21305"/>
                  <a:pt x="3908" y="21298"/>
                  <a:pt x="3958" y="21272"/>
                </a:cubicBezTo>
                <a:cubicBezTo>
                  <a:pt x="4022" y="21239"/>
                  <a:pt x="4056" y="21242"/>
                  <a:pt x="4171" y="21298"/>
                </a:cubicBezTo>
                <a:cubicBezTo>
                  <a:pt x="4245" y="21335"/>
                  <a:pt x="4339" y="21376"/>
                  <a:pt x="4379" y="21389"/>
                </a:cubicBezTo>
                <a:cubicBezTo>
                  <a:pt x="4419" y="21402"/>
                  <a:pt x="4463" y="21429"/>
                  <a:pt x="4475" y="21448"/>
                </a:cubicBezTo>
                <a:cubicBezTo>
                  <a:pt x="4488" y="21468"/>
                  <a:pt x="4546" y="21481"/>
                  <a:pt x="4603" y="21477"/>
                </a:cubicBezTo>
                <a:cubicBezTo>
                  <a:pt x="4661" y="21474"/>
                  <a:pt x="4736" y="21475"/>
                  <a:pt x="4771" y="21478"/>
                </a:cubicBezTo>
                <a:cubicBezTo>
                  <a:pt x="4840" y="21485"/>
                  <a:pt x="5243" y="21482"/>
                  <a:pt x="5654" y="21473"/>
                </a:cubicBezTo>
                <a:cubicBezTo>
                  <a:pt x="5794" y="21469"/>
                  <a:pt x="6036" y="21475"/>
                  <a:pt x="6192" y="21486"/>
                </a:cubicBezTo>
                <a:cubicBezTo>
                  <a:pt x="6809" y="21529"/>
                  <a:pt x="7393" y="21554"/>
                  <a:pt x="7935" y="21558"/>
                </a:cubicBezTo>
                <a:cubicBezTo>
                  <a:pt x="8248" y="21561"/>
                  <a:pt x="8509" y="21575"/>
                  <a:pt x="8517" y="21588"/>
                </a:cubicBezTo>
                <a:cubicBezTo>
                  <a:pt x="8520" y="21595"/>
                  <a:pt x="8527" y="21598"/>
                  <a:pt x="8534" y="21599"/>
                </a:cubicBezTo>
                <a:cubicBezTo>
                  <a:pt x="8542" y="21599"/>
                  <a:pt x="8550" y="21597"/>
                  <a:pt x="8558" y="21591"/>
                </a:cubicBezTo>
                <a:cubicBezTo>
                  <a:pt x="8574" y="21578"/>
                  <a:pt x="9070" y="21562"/>
                  <a:pt x="9661" y="21555"/>
                </a:cubicBezTo>
                <a:cubicBezTo>
                  <a:pt x="10636" y="21544"/>
                  <a:pt x="11185" y="21512"/>
                  <a:pt x="11395" y="21454"/>
                </a:cubicBezTo>
                <a:cubicBezTo>
                  <a:pt x="11446" y="21441"/>
                  <a:pt x="11502" y="21452"/>
                  <a:pt x="11558" y="21487"/>
                </a:cubicBezTo>
                <a:cubicBezTo>
                  <a:pt x="11667" y="21557"/>
                  <a:pt x="11871" y="21560"/>
                  <a:pt x="11940" y="21492"/>
                </a:cubicBezTo>
                <a:cubicBezTo>
                  <a:pt x="12002" y="21432"/>
                  <a:pt x="12247" y="21422"/>
                  <a:pt x="12324" y="21477"/>
                </a:cubicBezTo>
                <a:cubicBezTo>
                  <a:pt x="12406" y="21536"/>
                  <a:pt x="14382" y="21543"/>
                  <a:pt x="14447" y="21484"/>
                </a:cubicBezTo>
                <a:cubicBezTo>
                  <a:pt x="14474" y="21459"/>
                  <a:pt x="14497" y="21450"/>
                  <a:pt x="14497" y="21463"/>
                </a:cubicBezTo>
                <a:cubicBezTo>
                  <a:pt x="14497" y="21477"/>
                  <a:pt x="14507" y="21470"/>
                  <a:pt x="14519" y="21447"/>
                </a:cubicBezTo>
                <a:cubicBezTo>
                  <a:pt x="14549" y="21390"/>
                  <a:pt x="14694" y="21396"/>
                  <a:pt x="14847" y="21461"/>
                </a:cubicBezTo>
                <a:cubicBezTo>
                  <a:pt x="14991" y="21522"/>
                  <a:pt x="15057" y="21514"/>
                  <a:pt x="15287" y="21405"/>
                </a:cubicBezTo>
                <a:cubicBezTo>
                  <a:pt x="15352" y="21374"/>
                  <a:pt x="15447" y="21370"/>
                  <a:pt x="15651" y="21391"/>
                </a:cubicBezTo>
                <a:cubicBezTo>
                  <a:pt x="15802" y="21407"/>
                  <a:pt x="16160" y="21421"/>
                  <a:pt x="16446" y="21422"/>
                </a:cubicBezTo>
                <a:cubicBezTo>
                  <a:pt x="16905" y="21424"/>
                  <a:pt x="16972" y="21416"/>
                  <a:pt x="17029" y="21364"/>
                </a:cubicBezTo>
                <a:cubicBezTo>
                  <a:pt x="17064" y="21331"/>
                  <a:pt x="17101" y="21269"/>
                  <a:pt x="17110" y="21227"/>
                </a:cubicBezTo>
                <a:cubicBezTo>
                  <a:pt x="17137" y="21115"/>
                  <a:pt x="17187" y="21118"/>
                  <a:pt x="17348" y="21242"/>
                </a:cubicBezTo>
                <a:cubicBezTo>
                  <a:pt x="17490" y="21351"/>
                  <a:pt x="17499" y="21354"/>
                  <a:pt x="17768" y="21355"/>
                </a:cubicBezTo>
                <a:cubicBezTo>
                  <a:pt x="17984" y="21355"/>
                  <a:pt x="18050" y="21344"/>
                  <a:pt x="18076" y="21305"/>
                </a:cubicBezTo>
                <a:cubicBezTo>
                  <a:pt x="18093" y="21278"/>
                  <a:pt x="18158" y="21243"/>
                  <a:pt x="18219" y="21229"/>
                </a:cubicBezTo>
                <a:cubicBezTo>
                  <a:pt x="18340" y="21200"/>
                  <a:pt x="18861" y="21130"/>
                  <a:pt x="18950" y="21131"/>
                </a:cubicBezTo>
                <a:cubicBezTo>
                  <a:pt x="19024" y="21132"/>
                  <a:pt x="19167" y="21074"/>
                  <a:pt x="19282" y="20996"/>
                </a:cubicBezTo>
                <a:cubicBezTo>
                  <a:pt x="19335" y="20961"/>
                  <a:pt x="19421" y="20923"/>
                  <a:pt x="19474" y="20913"/>
                </a:cubicBezTo>
                <a:cubicBezTo>
                  <a:pt x="19526" y="20904"/>
                  <a:pt x="19594" y="20882"/>
                  <a:pt x="19624" y="20864"/>
                </a:cubicBezTo>
                <a:cubicBezTo>
                  <a:pt x="19654" y="20847"/>
                  <a:pt x="19739" y="20817"/>
                  <a:pt x="19812" y="20799"/>
                </a:cubicBezTo>
                <a:cubicBezTo>
                  <a:pt x="19982" y="20757"/>
                  <a:pt x="20034" y="20695"/>
                  <a:pt x="20034" y="20540"/>
                </a:cubicBezTo>
                <a:cubicBezTo>
                  <a:pt x="20034" y="20427"/>
                  <a:pt x="20036" y="20424"/>
                  <a:pt x="20120" y="20403"/>
                </a:cubicBezTo>
                <a:cubicBezTo>
                  <a:pt x="20168" y="20391"/>
                  <a:pt x="20231" y="20368"/>
                  <a:pt x="20261" y="20352"/>
                </a:cubicBezTo>
                <a:cubicBezTo>
                  <a:pt x="20291" y="20337"/>
                  <a:pt x="20361" y="20314"/>
                  <a:pt x="20416" y="20303"/>
                </a:cubicBezTo>
                <a:cubicBezTo>
                  <a:pt x="20516" y="20282"/>
                  <a:pt x="20671" y="20164"/>
                  <a:pt x="20671" y="20109"/>
                </a:cubicBezTo>
                <a:cubicBezTo>
                  <a:pt x="20671" y="20094"/>
                  <a:pt x="20682" y="20081"/>
                  <a:pt x="20696" y="20081"/>
                </a:cubicBezTo>
                <a:cubicBezTo>
                  <a:pt x="20721" y="20081"/>
                  <a:pt x="20853" y="19850"/>
                  <a:pt x="20853" y="19806"/>
                </a:cubicBezTo>
                <a:cubicBezTo>
                  <a:pt x="20853" y="19792"/>
                  <a:pt x="20886" y="19717"/>
                  <a:pt x="20926" y="19642"/>
                </a:cubicBezTo>
                <a:cubicBezTo>
                  <a:pt x="20966" y="19566"/>
                  <a:pt x="20999" y="19491"/>
                  <a:pt x="20999" y="19475"/>
                </a:cubicBezTo>
                <a:cubicBezTo>
                  <a:pt x="20999" y="19458"/>
                  <a:pt x="21035" y="19401"/>
                  <a:pt x="21078" y="19350"/>
                </a:cubicBezTo>
                <a:cubicBezTo>
                  <a:pt x="21165" y="19248"/>
                  <a:pt x="21254" y="18987"/>
                  <a:pt x="21254" y="18837"/>
                </a:cubicBezTo>
                <a:cubicBezTo>
                  <a:pt x="21254" y="18784"/>
                  <a:pt x="21283" y="18685"/>
                  <a:pt x="21327" y="18588"/>
                </a:cubicBezTo>
                <a:cubicBezTo>
                  <a:pt x="21367" y="18499"/>
                  <a:pt x="21400" y="18393"/>
                  <a:pt x="21400" y="18352"/>
                </a:cubicBezTo>
                <a:cubicBezTo>
                  <a:pt x="21400" y="18311"/>
                  <a:pt x="21408" y="18278"/>
                  <a:pt x="21418" y="18278"/>
                </a:cubicBezTo>
                <a:cubicBezTo>
                  <a:pt x="21429" y="18278"/>
                  <a:pt x="21436" y="18150"/>
                  <a:pt x="21436" y="17961"/>
                </a:cubicBezTo>
                <a:cubicBezTo>
                  <a:pt x="21436" y="17736"/>
                  <a:pt x="21444" y="17626"/>
                  <a:pt x="21463" y="17579"/>
                </a:cubicBezTo>
                <a:cubicBezTo>
                  <a:pt x="21498" y="17493"/>
                  <a:pt x="21498" y="17368"/>
                  <a:pt x="21463" y="17304"/>
                </a:cubicBezTo>
                <a:cubicBezTo>
                  <a:pt x="21446" y="17271"/>
                  <a:pt x="21436" y="17187"/>
                  <a:pt x="21436" y="17070"/>
                </a:cubicBezTo>
                <a:cubicBezTo>
                  <a:pt x="21436" y="16953"/>
                  <a:pt x="21446" y="16870"/>
                  <a:pt x="21463" y="16838"/>
                </a:cubicBezTo>
                <a:cubicBezTo>
                  <a:pt x="21478" y="16809"/>
                  <a:pt x="21491" y="16749"/>
                  <a:pt x="21491" y="16703"/>
                </a:cubicBezTo>
                <a:cubicBezTo>
                  <a:pt x="21491" y="16658"/>
                  <a:pt x="21503" y="16601"/>
                  <a:pt x="21518" y="16577"/>
                </a:cubicBezTo>
                <a:cubicBezTo>
                  <a:pt x="21533" y="16554"/>
                  <a:pt x="21545" y="16506"/>
                  <a:pt x="21545" y="16470"/>
                </a:cubicBezTo>
                <a:cubicBezTo>
                  <a:pt x="21545" y="16434"/>
                  <a:pt x="21558" y="16397"/>
                  <a:pt x="21573" y="16386"/>
                </a:cubicBezTo>
                <a:cubicBezTo>
                  <a:pt x="21596" y="16370"/>
                  <a:pt x="21600" y="16271"/>
                  <a:pt x="21600" y="15790"/>
                </a:cubicBezTo>
                <a:cubicBezTo>
                  <a:pt x="21600" y="15310"/>
                  <a:pt x="21596" y="15212"/>
                  <a:pt x="21573" y="15196"/>
                </a:cubicBezTo>
                <a:cubicBezTo>
                  <a:pt x="21558" y="15185"/>
                  <a:pt x="21545" y="15141"/>
                  <a:pt x="21545" y="15099"/>
                </a:cubicBezTo>
                <a:cubicBezTo>
                  <a:pt x="21545" y="15056"/>
                  <a:pt x="21558" y="15012"/>
                  <a:pt x="21573" y="15001"/>
                </a:cubicBezTo>
                <a:cubicBezTo>
                  <a:pt x="21594" y="14986"/>
                  <a:pt x="21600" y="14919"/>
                  <a:pt x="21600" y="14707"/>
                </a:cubicBezTo>
                <a:cubicBezTo>
                  <a:pt x="21600" y="14494"/>
                  <a:pt x="21594" y="14429"/>
                  <a:pt x="21573" y="14413"/>
                </a:cubicBezTo>
                <a:cubicBezTo>
                  <a:pt x="21552" y="14398"/>
                  <a:pt x="21545" y="14331"/>
                  <a:pt x="21545" y="14112"/>
                </a:cubicBezTo>
                <a:cubicBezTo>
                  <a:pt x="21545" y="13893"/>
                  <a:pt x="21552" y="13826"/>
                  <a:pt x="21573" y="13811"/>
                </a:cubicBezTo>
                <a:cubicBezTo>
                  <a:pt x="21596" y="13795"/>
                  <a:pt x="21600" y="13705"/>
                  <a:pt x="21600" y="13301"/>
                </a:cubicBezTo>
                <a:cubicBezTo>
                  <a:pt x="21600" y="12907"/>
                  <a:pt x="21595" y="12802"/>
                  <a:pt x="21573" y="12768"/>
                </a:cubicBezTo>
                <a:cubicBezTo>
                  <a:pt x="21554" y="12738"/>
                  <a:pt x="21545" y="12660"/>
                  <a:pt x="21545" y="12497"/>
                </a:cubicBezTo>
                <a:cubicBezTo>
                  <a:pt x="21545" y="12334"/>
                  <a:pt x="21538" y="12254"/>
                  <a:pt x="21518" y="12224"/>
                </a:cubicBezTo>
                <a:cubicBezTo>
                  <a:pt x="21503" y="12201"/>
                  <a:pt x="21491" y="12155"/>
                  <a:pt x="21491" y="12122"/>
                </a:cubicBezTo>
                <a:cubicBezTo>
                  <a:pt x="21491" y="12090"/>
                  <a:pt x="21503" y="12044"/>
                  <a:pt x="21518" y="12020"/>
                </a:cubicBezTo>
                <a:cubicBezTo>
                  <a:pt x="21553" y="11966"/>
                  <a:pt x="21553" y="11894"/>
                  <a:pt x="21518" y="11829"/>
                </a:cubicBezTo>
                <a:cubicBezTo>
                  <a:pt x="21502" y="11799"/>
                  <a:pt x="21491" y="11716"/>
                  <a:pt x="21491" y="11625"/>
                </a:cubicBezTo>
                <a:cubicBezTo>
                  <a:pt x="21491" y="11541"/>
                  <a:pt x="21483" y="11445"/>
                  <a:pt x="21474" y="11412"/>
                </a:cubicBezTo>
                <a:cubicBezTo>
                  <a:pt x="21457" y="11355"/>
                  <a:pt x="21484" y="11137"/>
                  <a:pt x="21515" y="11080"/>
                </a:cubicBezTo>
                <a:cubicBezTo>
                  <a:pt x="21522" y="11067"/>
                  <a:pt x="21507" y="11007"/>
                  <a:pt x="21482" y="10946"/>
                </a:cubicBezTo>
                <a:cubicBezTo>
                  <a:pt x="21457" y="10885"/>
                  <a:pt x="21436" y="10811"/>
                  <a:pt x="21436" y="10782"/>
                </a:cubicBezTo>
                <a:cubicBezTo>
                  <a:pt x="21436" y="10753"/>
                  <a:pt x="21428" y="10728"/>
                  <a:pt x="21418" y="10728"/>
                </a:cubicBezTo>
                <a:cubicBezTo>
                  <a:pt x="21407" y="10728"/>
                  <a:pt x="21400" y="10632"/>
                  <a:pt x="21400" y="10507"/>
                </a:cubicBezTo>
                <a:cubicBezTo>
                  <a:pt x="21400" y="10382"/>
                  <a:pt x="21407" y="10286"/>
                  <a:pt x="21418" y="10286"/>
                </a:cubicBezTo>
                <a:cubicBezTo>
                  <a:pt x="21428" y="10286"/>
                  <a:pt x="21436" y="10191"/>
                  <a:pt x="21436" y="10069"/>
                </a:cubicBezTo>
                <a:cubicBezTo>
                  <a:pt x="21436" y="9918"/>
                  <a:pt x="21444" y="9840"/>
                  <a:pt x="21463" y="9811"/>
                </a:cubicBezTo>
                <a:cubicBezTo>
                  <a:pt x="21478" y="9787"/>
                  <a:pt x="21491" y="9748"/>
                  <a:pt x="21491" y="9725"/>
                </a:cubicBezTo>
                <a:cubicBezTo>
                  <a:pt x="21491" y="9701"/>
                  <a:pt x="21478" y="9663"/>
                  <a:pt x="21463" y="9640"/>
                </a:cubicBezTo>
                <a:cubicBezTo>
                  <a:pt x="21441" y="9606"/>
                  <a:pt x="21436" y="9498"/>
                  <a:pt x="21436" y="9077"/>
                </a:cubicBezTo>
                <a:cubicBezTo>
                  <a:pt x="21436" y="8692"/>
                  <a:pt x="21430" y="8554"/>
                  <a:pt x="21413" y="8542"/>
                </a:cubicBezTo>
                <a:cubicBezTo>
                  <a:pt x="21395" y="8530"/>
                  <a:pt x="21395" y="8512"/>
                  <a:pt x="21413" y="8454"/>
                </a:cubicBezTo>
                <a:cubicBezTo>
                  <a:pt x="21441" y="8369"/>
                  <a:pt x="21444" y="8042"/>
                  <a:pt x="21418" y="8042"/>
                </a:cubicBezTo>
                <a:cubicBezTo>
                  <a:pt x="21408" y="8042"/>
                  <a:pt x="21400" y="7979"/>
                  <a:pt x="21400" y="7903"/>
                </a:cubicBezTo>
                <a:cubicBezTo>
                  <a:pt x="21400" y="7825"/>
                  <a:pt x="21388" y="7743"/>
                  <a:pt x="21372" y="7714"/>
                </a:cubicBezTo>
                <a:cubicBezTo>
                  <a:pt x="21357" y="7686"/>
                  <a:pt x="21345" y="7612"/>
                  <a:pt x="21345" y="7549"/>
                </a:cubicBezTo>
                <a:cubicBezTo>
                  <a:pt x="21345" y="7487"/>
                  <a:pt x="21339" y="7431"/>
                  <a:pt x="21331" y="7424"/>
                </a:cubicBezTo>
                <a:cubicBezTo>
                  <a:pt x="21324" y="7418"/>
                  <a:pt x="21303" y="7362"/>
                  <a:pt x="21286" y="7299"/>
                </a:cubicBezTo>
                <a:cubicBezTo>
                  <a:pt x="21242" y="7143"/>
                  <a:pt x="21242" y="6603"/>
                  <a:pt x="21286" y="6372"/>
                </a:cubicBezTo>
                <a:cubicBezTo>
                  <a:pt x="21303" y="6280"/>
                  <a:pt x="21324" y="6205"/>
                  <a:pt x="21331" y="6205"/>
                </a:cubicBezTo>
                <a:cubicBezTo>
                  <a:pt x="21339" y="6205"/>
                  <a:pt x="21345" y="6131"/>
                  <a:pt x="21345" y="6039"/>
                </a:cubicBezTo>
                <a:cubicBezTo>
                  <a:pt x="21345" y="5906"/>
                  <a:pt x="21336" y="5856"/>
                  <a:pt x="21300" y="5792"/>
                </a:cubicBezTo>
                <a:cubicBezTo>
                  <a:pt x="21275" y="5748"/>
                  <a:pt x="21255" y="5696"/>
                  <a:pt x="21255" y="5676"/>
                </a:cubicBezTo>
                <a:cubicBezTo>
                  <a:pt x="21254" y="5657"/>
                  <a:pt x="21222" y="5575"/>
                  <a:pt x="21182" y="5495"/>
                </a:cubicBezTo>
                <a:cubicBezTo>
                  <a:pt x="21117" y="5366"/>
                  <a:pt x="21111" y="5344"/>
                  <a:pt x="21136" y="5299"/>
                </a:cubicBezTo>
                <a:cubicBezTo>
                  <a:pt x="21150" y="5271"/>
                  <a:pt x="21163" y="5226"/>
                  <a:pt x="21163" y="5200"/>
                </a:cubicBezTo>
                <a:cubicBezTo>
                  <a:pt x="21163" y="5173"/>
                  <a:pt x="21171" y="5152"/>
                  <a:pt x="21181" y="5152"/>
                </a:cubicBezTo>
                <a:cubicBezTo>
                  <a:pt x="21191" y="5152"/>
                  <a:pt x="21199" y="5120"/>
                  <a:pt x="21199" y="5083"/>
                </a:cubicBezTo>
                <a:cubicBezTo>
                  <a:pt x="21199" y="5045"/>
                  <a:pt x="21207" y="5015"/>
                  <a:pt x="21215" y="5015"/>
                </a:cubicBezTo>
                <a:cubicBezTo>
                  <a:pt x="21234" y="5015"/>
                  <a:pt x="21290" y="4750"/>
                  <a:pt x="21290" y="4664"/>
                </a:cubicBezTo>
                <a:cubicBezTo>
                  <a:pt x="21290" y="4631"/>
                  <a:pt x="21270" y="4563"/>
                  <a:pt x="21245" y="4512"/>
                </a:cubicBezTo>
                <a:cubicBezTo>
                  <a:pt x="21220" y="4462"/>
                  <a:pt x="21199" y="4402"/>
                  <a:pt x="21199" y="4378"/>
                </a:cubicBezTo>
                <a:cubicBezTo>
                  <a:pt x="21199" y="4355"/>
                  <a:pt x="21191" y="4335"/>
                  <a:pt x="21181" y="4335"/>
                </a:cubicBezTo>
                <a:cubicBezTo>
                  <a:pt x="21171" y="4335"/>
                  <a:pt x="21163" y="4305"/>
                  <a:pt x="21163" y="4267"/>
                </a:cubicBezTo>
                <a:cubicBezTo>
                  <a:pt x="21163" y="4230"/>
                  <a:pt x="21154" y="4198"/>
                  <a:pt x="21144" y="4198"/>
                </a:cubicBezTo>
                <a:cubicBezTo>
                  <a:pt x="21134" y="4198"/>
                  <a:pt x="21120" y="4172"/>
                  <a:pt x="21113" y="4139"/>
                </a:cubicBezTo>
                <a:cubicBezTo>
                  <a:pt x="21107" y="4106"/>
                  <a:pt x="21090" y="4059"/>
                  <a:pt x="21077" y="4035"/>
                </a:cubicBezTo>
                <a:cubicBezTo>
                  <a:pt x="21064" y="4010"/>
                  <a:pt x="21054" y="3962"/>
                  <a:pt x="21054" y="3928"/>
                </a:cubicBezTo>
                <a:cubicBezTo>
                  <a:pt x="21054" y="3894"/>
                  <a:pt x="21041" y="3848"/>
                  <a:pt x="21026" y="3825"/>
                </a:cubicBezTo>
                <a:cubicBezTo>
                  <a:pt x="21011" y="3802"/>
                  <a:pt x="20999" y="3761"/>
                  <a:pt x="20999" y="3736"/>
                </a:cubicBezTo>
                <a:cubicBezTo>
                  <a:pt x="20999" y="3710"/>
                  <a:pt x="20991" y="3689"/>
                  <a:pt x="20981" y="3689"/>
                </a:cubicBezTo>
                <a:cubicBezTo>
                  <a:pt x="20971" y="3689"/>
                  <a:pt x="20962" y="3656"/>
                  <a:pt x="20962" y="3615"/>
                </a:cubicBezTo>
                <a:cubicBezTo>
                  <a:pt x="20962" y="3575"/>
                  <a:pt x="20936" y="3497"/>
                  <a:pt x="20904" y="3441"/>
                </a:cubicBezTo>
                <a:cubicBezTo>
                  <a:pt x="20841" y="3334"/>
                  <a:pt x="20603" y="3110"/>
                  <a:pt x="20552" y="3110"/>
                </a:cubicBezTo>
                <a:cubicBezTo>
                  <a:pt x="20535" y="3110"/>
                  <a:pt x="20447" y="3044"/>
                  <a:pt x="20355" y="2961"/>
                </a:cubicBezTo>
                <a:cubicBezTo>
                  <a:pt x="20263" y="2879"/>
                  <a:pt x="20152" y="2800"/>
                  <a:pt x="20107" y="2788"/>
                </a:cubicBezTo>
                <a:cubicBezTo>
                  <a:pt x="20013" y="2763"/>
                  <a:pt x="19924" y="2706"/>
                  <a:pt x="19924" y="2670"/>
                </a:cubicBezTo>
                <a:cubicBezTo>
                  <a:pt x="19924" y="2657"/>
                  <a:pt x="19914" y="2644"/>
                  <a:pt x="19902" y="2642"/>
                </a:cubicBezTo>
                <a:cubicBezTo>
                  <a:pt x="19816" y="2624"/>
                  <a:pt x="19672" y="2562"/>
                  <a:pt x="19638" y="2528"/>
                </a:cubicBezTo>
                <a:cubicBezTo>
                  <a:pt x="19605" y="2496"/>
                  <a:pt x="19597" y="2457"/>
                  <a:pt x="19597" y="2344"/>
                </a:cubicBezTo>
                <a:cubicBezTo>
                  <a:pt x="19597" y="2258"/>
                  <a:pt x="19585" y="2183"/>
                  <a:pt x="19569" y="2158"/>
                </a:cubicBezTo>
                <a:cubicBezTo>
                  <a:pt x="19554" y="2135"/>
                  <a:pt x="19542" y="2087"/>
                  <a:pt x="19542" y="2053"/>
                </a:cubicBezTo>
                <a:cubicBezTo>
                  <a:pt x="19542" y="2018"/>
                  <a:pt x="19515" y="1945"/>
                  <a:pt x="19483" y="1890"/>
                </a:cubicBezTo>
                <a:cubicBezTo>
                  <a:pt x="19450" y="1835"/>
                  <a:pt x="19382" y="1720"/>
                  <a:pt x="19332" y="1635"/>
                </a:cubicBezTo>
                <a:cubicBezTo>
                  <a:pt x="19282" y="1549"/>
                  <a:pt x="19235" y="1479"/>
                  <a:pt x="19227" y="1479"/>
                </a:cubicBezTo>
                <a:cubicBezTo>
                  <a:pt x="19219" y="1479"/>
                  <a:pt x="19169" y="1441"/>
                  <a:pt x="19117" y="1395"/>
                </a:cubicBezTo>
                <a:cubicBezTo>
                  <a:pt x="19065" y="1349"/>
                  <a:pt x="18941" y="1267"/>
                  <a:pt x="18841" y="1212"/>
                </a:cubicBezTo>
                <a:cubicBezTo>
                  <a:pt x="18679" y="1122"/>
                  <a:pt x="18589" y="1091"/>
                  <a:pt x="18382" y="1053"/>
                </a:cubicBezTo>
                <a:cubicBezTo>
                  <a:pt x="18350" y="1047"/>
                  <a:pt x="18301" y="1019"/>
                  <a:pt x="18273" y="990"/>
                </a:cubicBezTo>
                <a:cubicBezTo>
                  <a:pt x="18222" y="937"/>
                  <a:pt x="18076" y="822"/>
                  <a:pt x="17885" y="684"/>
                </a:cubicBezTo>
                <a:cubicBezTo>
                  <a:pt x="17791" y="616"/>
                  <a:pt x="17749" y="611"/>
                  <a:pt x="17265" y="607"/>
                </a:cubicBezTo>
                <a:cubicBezTo>
                  <a:pt x="16786" y="603"/>
                  <a:pt x="16735" y="597"/>
                  <a:pt x="16602" y="527"/>
                </a:cubicBezTo>
                <a:cubicBezTo>
                  <a:pt x="16489" y="467"/>
                  <a:pt x="16406" y="449"/>
                  <a:pt x="16219" y="445"/>
                </a:cubicBezTo>
                <a:cubicBezTo>
                  <a:pt x="16006" y="441"/>
                  <a:pt x="15972" y="449"/>
                  <a:pt x="15898" y="518"/>
                </a:cubicBezTo>
                <a:cubicBezTo>
                  <a:pt x="15813" y="596"/>
                  <a:pt x="15691" y="620"/>
                  <a:pt x="15672" y="562"/>
                </a:cubicBezTo>
                <a:cubicBezTo>
                  <a:pt x="15651" y="499"/>
                  <a:pt x="15542" y="420"/>
                  <a:pt x="15453" y="402"/>
                </a:cubicBezTo>
                <a:cubicBezTo>
                  <a:pt x="15353" y="382"/>
                  <a:pt x="15179" y="283"/>
                  <a:pt x="15090" y="195"/>
                </a:cubicBezTo>
                <a:cubicBezTo>
                  <a:pt x="15014" y="119"/>
                  <a:pt x="14997" y="112"/>
                  <a:pt x="14863" y="94"/>
                </a:cubicBezTo>
                <a:cubicBezTo>
                  <a:pt x="14798" y="85"/>
                  <a:pt x="14672" y="101"/>
                  <a:pt x="14581" y="130"/>
                </a:cubicBezTo>
                <a:cubicBezTo>
                  <a:pt x="14489" y="160"/>
                  <a:pt x="14314" y="200"/>
                  <a:pt x="14191" y="220"/>
                </a:cubicBezTo>
                <a:cubicBezTo>
                  <a:pt x="14000" y="250"/>
                  <a:pt x="13951" y="270"/>
                  <a:pt x="13858" y="357"/>
                </a:cubicBezTo>
                <a:cubicBezTo>
                  <a:pt x="13798" y="414"/>
                  <a:pt x="13731" y="498"/>
                  <a:pt x="13709" y="545"/>
                </a:cubicBezTo>
                <a:cubicBezTo>
                  <a:pt x="13677" y="614"/>
                  <a:pt x="13659" y="626"/>
                  <a:pt x="13614" y="608"/>
                </a:cubicBezTo>
                <a:cubicBezTo>
                  <a:pt x="13584" y="596"/>
                  <a:pt x="13549" y="571"/>
                  <a:pt x="13537" y="553"/>
                </a:cubicBezTo>
                <a:cubicBezTo>
                  <a:pt x="13525" y="535"/>
                  <a:pt x="13496" y="515"/>
                  <a:pt x="13473" y="509"/>
                </a:cubicBezTo>
                <a:cubicBezTo>
                  <a:pt x="13450" y="502"/>
                  <a:pt x="13394" y="474"/>
                  <a:pt x="13349" y="447"/>
                </a:cubicBezTo>
                <a:cubicBezTo>
                  <a:pt x="13162" y="333"/>
                  <a:pt x="13071" y="290"/>
                  <a:pt x="12909" y="239"/>
                </a:cubicBezTo>
                <a:cubicBezTo>
                  <a:pt x="12816" y="210"/>
                  <a:pt x="12670" y="163"/>
                  <a:pt x="12585" y="135"/>
                </a:cubicBezTo>
                <a:cubicBezTo>
                  <a:pt x="12308" y="45"/>
                  <a:pt x="12106" y="14"/>
                  <a:pt x="11856" y="18"/>
                </a:cubicBezTo>
                <a:cubicBezTo>
                  <a:pt x="11720" y="21"/>
                  <a:pt x="11188" y="14"/>
                  <a:pt x="10672" y="4"/>
                </a:cubicBezTo>
                <a:cubicBezTo>
                  <a:pt x="10414" y="0"/>
                  <a:pt x="10165" y="-1"/>
                  <a:pt x="9972" y="1"/>
                </a:cubicBezTo>
                <a:close/>
              </a:path>
            </a:pathLst>
          </a:custGeom>
          <a:noFill/>
          <a:ln>
            <a:noFill/>
          </a:ln>
        </p:spPr>
      </p:pic>
      <p:sp>
        <p:nvSpPr>
          <p:cNvPr id="176" name="Google Shape;176;p3"/>
          <p:cNvSpPr txBox="1"/>
          <p:nvPr/>
        </p:nvSpPr>
        <p:spPr>
          <a:xfrm>
            <a:off x="16047725" y="3190400"/>
            <a:ext cx="6094800" cy="56931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5800"/>
              <a:buFont typeface="Arial"/>
              <a:buNone/>
            </a:pPr>
            <a:r>
              <a:rPr i="0" lang="en-US" sz="5800" u="none" cap="none" strike="noStrike">
                <a:solidFill>
                  <a:srgbClr val="DBD7BC"/>
                </a:solidFill>
                <a:latin typeface="Calibri"/>
                <a:ea typeface="Calibri"/>
                <a:cs typeface="Calibri"/>
                <a:sym typeface="Calibri"/>
              </a:rPr>
              <a:t>American elections are the embodiment of the national motto </a:t>
            </a:r>
            <a:endParaRPr>
              <a:latin typeface="Calibri"/>
              <a:ea typeface="Calibri"/>
              <a:cs typeface="Calibri"/>
              <a:sym typeface="Calibri"/>
            </a:endParaRPr>
          </a:p>
          <a:p>
            <a:pPr indent="0" lvl="0" marL="0" marR="0" rtl="0" algn="ctr">
              <a:lnSpc>
                <a:spcPct val="90000"/>
              </a:lnSpc>
              <a:spcBef>
                <a:spcPts val="3000"/>
              </a:spcBef>
              <a:spcAft>
                <a:spcPts val="0"/>
              </a:spcAft>
              <a:buClr>
                <a:srgbClr val="DBD7BC"/>
              </a:buClr>
              <a:buSzPts val="5800"/>
              <a:buFont typeface="Arial"/>
              <a:buNone/>
            </a:pPr>
            <a:r>
              <a:rPr b="1" i="1" lang="en-US" sz="5800" u="none" cap="none" strike="noStrike">
                <a:solidFill>
                  <a:srgbClr val="DBD7BC"/>
                </a:solidFill>
                <a:latin typeface="Calibri"/>
                <a:ea typeface="Calibri"/>
                <a:cs typeface="Calibri"/>
                <a:sym typeface="Calibri"/>
              </a:rPr>
              <a:t>E pluribus unum</a:t>
            </a:r>
            <a:r>
              <a:rPr i="0" lang="en-US" sz="5800" u="none" cap="none" strike="noStrike">
                <a:solidFill>
                  <a:srgbClr val="DBD7BC"/>
                </a:solidFill>
                <a:latin typeface="Calibri"/>
                <a:ea typeface="Calibri"/>
                <a:cs typeface="Calibri"/>
                <a:sym typeface="Calibri"/>
              </a:rPr>
              <a:t>: </a:t>
            </a:r>
            <a:endParaRPr>
              <a:latin typeface="Calibri"/>
              <a:ea typeface="Calibri"/>
              <a:cs typeface="Calibri"/>
              <a:sym typeface="Calibri"/>
            </a:endParaRPr>
          </a:p>
          <a:p>
            <a:pPr indent="0" lvl="0" marL="0" marR="0" rtl="0" algn="ctr">
              <a:lnSpc>
                <a:spcPct val="90000"/>
              </a:lnSpc>
              <a:spcBef>
                <a:spcPts val="3000"/>
              </a:spcBef>
              <a:spcAft>
                <a:spcPts val="0"/>
              </a:spcAft>
              <a:buClr>
                <a:srgbClr val="DBD7BC"/>
              </a:buClr>
              <a:buSzPts val="5800"/>
              <a:buFont typeface="Arial"/>
              <a:buNone/>
            </a:pPr>
            <a:r>
              <a:rPr i="0" lang="en-US" sz="5800" u="none" cap="none" strike="noStrike">
                <a:solidFill>
                  <a:srgbClr val="DBD7BC"/>
                </a:solidFill>
                <a:latin typeface="Calibri"/>
                <a:ea typeface="Calibri"/>
                <a:cs typeface="Calibri"/>
                <a:sym typeface="Calibri"/>
              </a:rPr>
              <a:t>out of many, one. </a:t>
            </a:r>
            <a:endParaRPr>
              <a:latin typeface="Calibri"/>
              <a:ea typeface="Calibri"/>
              <a:cs typeface="Calibri"/>
              <a:sym typeface="Calibri"/>
            </a:endParaRPr>
          </a:p>
        </p:txBody>
      </p:sp>
      <p:sp>
        <p:nvSpPr>
          <p:cNvPr id="177" name="Google Shape;177;p3"/>
          <p:cNvSpPr txBox="1"/>
          <p:nvPr/>
        </p:nvSpPr>
        <p:spPr>
          <a:xfrm>
            <a:off x="1035025" y="10173300"/>
            <a:ext cx="13229700" cy="4488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2500"/>
              <a:buFont typeface="Arial"/>
              <a:buNone/>
            </a:pPr>
            <a:r>
              <a:rPr i="0" lang="en-US" sz="2500" u="none" cap="none" strike="noStrike">
                <a:solidFill>
                  <a:srgbClr val="DBD7BC"/>
                </a:solidFill>
                <a:latin typeface="Calibri"/>
                <a:ea typeface="Calibri"/>
                <a:cs typeface="Calibri"/>
                <a:sym typeface="Calibri"/>
              </a:rPr>
              <a:t>John Hayward, </a:t>
            </a:r>
            <a:r>
              <a:rPr i="1" lang="en-US" sz="2500" u="none" cap="none" strike="noStrike">
                <a:solidFill>
                  <a:srgbClr val="DBD7BC"/>
                </a:solidFill>
                <a:latin typeface="Calibri"/>
                <a:ea typeface="Calibri"/>
                <a:cs typeface="Calibri"/>
                <a:sym typeface="Calibri"/>
              </a:rPr>
              <a:t>A gazetteer of the United States of America</a:t>
            </a:r>
            <a:r>
              <a:rPr i="0" lang="en-US" sz="2500" u="none" cap="none" strike="noStrike">
                <a:solidFill>
                  <a:srgbClr val="DBD7BC"/>
                </a:solidFill>
                <a:latin typeface="Calibri"/>
                <a:ea typeface="Calibri"/>
                <a:cs typeface="Calibri"/>
                <a:sym typeface="Calibri"/>
              </a:rPr>
              <a:t>, 1853. Smithsonian Libraries and Archives.</a:t>
            </a:r>
            <a:endParaRPr>
              <a:latin typeface="Calibri"/>
              <a:ea typeface="Calibri"/>
              <a:cs typeface="Calibri"/>
              <a:sym typeface="Calibri"/>
            </a:endParaRPr>
          </a:p>
        </p:txBody>
      </p:sp>
      <p:pic>
        <p:nvPicPr>
          <p:cNvPr id="178" name="Google Shape;178;p3"/>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182" name="Shape 182"/>
        <p:cNvGrpSpPr/>
        <p:nvPr/>
      </p:nvGrpSpPr>
      <p:grpSpPr>
        <a:xfrm>
          <a:off x="0" y="0"/>
          <a:ext cx="0" cy="0"/>
          <a:chOff x="0" y="0"/>
          <a:chExt cx="0" cy="0"/>
        </a:xfrm>
      </p:grpSpPr>
      <p:pic>
        <p:nvPicPr>
          <p:cNvPr descr="pasted-movie.png" id="183" name="Google Shape;183;p5"/>
          <p:cNvPicPr preferRelativeResize="0"/>
          <p:nvPr/>
        </p:nvPicPr>
        <p:blipFill rotWithShape="1">
          <a:blip r:embed="rId3">
            <a:alphaModFix amt="38938"/>
          </a:blip>
          <a:srcRect b="8238" l="0" r="0" t="2101"/>
          <a:stretch/>
        </p:blipFill>
        <p:spPr>
          <a:xfrm>
            <a:off x="3833974" y="1805570"/>
            <a:ext cx="17179938" cy="10104858"/>
          </a:xfrm>
          <a:custGeom>
            <a:rect b="b" l="l" r="r" t="t"/>
            <a:pathLst>
              <a:path extrusionOk="0" h="21600" w="21600">
                <a:moveTo>
                  <a:pt x="20676" y="0"/>
                </a:moveTo>
                <a:lnTo>
                  <a:pt x="20622" y="87"/>
                </a:lnTo>
                <a:cubicBezTo>
                  <a:pt x="20592" y="134"/>
                  <a:pt x="20568" y="194"/>
                  <a:pt x="20568" y="221"/>
                </a:cubicBezTo>
                <a:cubicBezTo>
                  <a:pt x="20568" y="247"/>
                  <a:pt x="20560" y="268"/>
                  <a:pt x="20550" y="268"/>
                </a:cubicBezTo>
                <a:cubicBezTo>
                  <a:pt x="20541" y="268"/>
                  <a:pt x="20532" y="321"/>
                  <a:pt x="20532" y="385"/>
                </a:cubicBezTo>
                <a:cubicBezTo>
                  <a:pt x="20532" y="450"/>
                  <a:pt x="20525" y="511"/>
                  <a:pt x="20515" y="521"/>
                </a:cubicBezTo>
                <a:cubicBezTo>
                  <a:pt x="20506" y="531"/>
                  <a:pt x="20493" y="606"/>
                  <a:pt x="20487" y="687"/>
                </a:cubicBezTo>
                <a:cubicBezTo>
                  <a:pt x="20480" y="769"/>
                  <a:pt x="20469" y="842"/>
                  <a:pt x="20460" y="851"/>
                </a:cubicBezTo>
                <a:cubicBezTo>
                  <a:pt x="20452" y="860"/>
                  <a:pt x="20445" y="1039"/>
                  <a:pt x="20445" y="1250"/>
                </a:cubicBezTo>
                <a:cubicBezTo>
                  <a:pt x="20445" y="1474"/>
                  <a:pt x="20438" y="1642"/>
                  <a:pt x="20427" y="1653"/>
                </a:cubicBezTo>
                <a:cubicBezTo>
                  <a:pt x="20418" y="1663"/>
                  <a:pt x="20410" y="1694"/>
                  <a:pt x="20410" y="1721"/>
                </a:cubicBezTo>
                <a:cubicBezTo>
                  <a:pt x="20410" y="1749"/>
                  <a:pt x="20398" y="1810"/>
                  <a:pt x="20383" y="1857"/>
                </a:cubicBezTo>
                <a:cubicBezTo>
                  <a:pt x="20369" y="1904"/>
                  <a:pt x="20357" y="1964"/>
                  <a:pt x="20356" y="1991"/>
                </a:cubicBezTo>
                <a:cubicBezTo>
                  <a:pt x="20355" y="2018"/>
                  <a:pt x="20340" y="2080"/>
                  <a:pt x="20322" y="2129"/>
                </a:cubicBezTo>
                <a:cubicBezTo>
                  <a:pt x="20303" y="2178"/>
                  <a:pt x="20275" y="2265"/>
                  <a:pt x="20259" y="2323"/>
                </a:cubicBezTo>
                <a:cubicBezTo>
                  <a:pt x="20242" y="2380"/>
                  <a:pt x="20227" y="2432"/>
                  <a:pt x="20224" y="2437"/>
                </a:cubicBezTo>
                <a:cubicBezTo>
                  <a:pt x="20222" y="2443"/>
                  <a:pt x="20143" y="2459"/>
                  <a:pt x="20048" y="2473"/>
                </a:cubicBezTo>
                <a:cubicBezTo>
                  <a:pt x="19846" y="2504"/>
                  <a:pt x="19662" y="2547"/>
                  <a:pt x="19552" y="2588"/>
                </a:cubicBezTo>
                <a:cubicBezTo>
                  <a:pt x="19509" y="2605"/>
                  <a:pt x="19428" y="2618"/>
                  <a:pt x="19372" y="2619"/>
                </a:cubicBezTo>
                <a:cubicBezTo>
                  <a:pt x="19316" y="2620"/>
                  <a:pt x="19257" y="2632"/>
                  <a:pt x="19240" y="2647"/>
                </a:cubicBezTo>
                <a:cubicBezTo>
                  <a:pt x="19224" y="2661"/>
                  <a:pt x="19160" y="2680"/>
                  <a:pt x="19097" y="2689"/>
                </a:cubicBezTo>
                <a:cubicBezTo>
                  <a:pt x="19035" y="2698"/>
                  <a:pt x="18953" y="2728"/>
                  <a:pt x="18915" y="2755"/>
                </a:cubicBezTo>
                <a:cubicBezTo>
                  <a:pt x="18841" y="2807"/>
                  <a:pt x="18712" y="3011"/>
                  <a:pt x="18712" y="3074"/>
                </a:cubicBezTo>
                <a:cubicBezTo>
                  <a:pt x="18712" y="3095"/>
                  <a:pt x="18684" y="3161"/>
                  <a:pt x="18651" y="3221"/>
                </a:cubicBezTo>
                <a:cubicBezTo>
                  <a:pt x="18519" y="3459"/>
                  <a:pt x="18467" y="3753"/>
                  <a:pt x="18530" y="3916"/>
                </a:cubicBezTo>
                <a:cubicBezTo>
                  <a:pt x="18545" y="3956"/>
                  <a:pt x="18553" y="4001"/>
                  <a:pt x="18547" y="4017"/>
                </a:cubicBezTo>
                <a:cubicBezTo>
                  <a:pt x="18533" y="4054"/>
                  <a:pt x="18272" y="4196"/>
                  <a:pt x="18174" y="4219"/>
                </a:cubicBezTo>
                <a:cubicBezTo>
                  <a:pt x="18134" y="4228"/>
                  <a:pt x="18066" y="4222"/>
                  <a:pt x="18024" y="4204"/>
                </a:cubicBezTo>
                <a:cubicBezTo>
                  <a:pt x="17981" y="4185"/>
                  <a:pt x="17890" y="4161"/>
                  <a:pt x="17821" y="4150"/>
                </a:cubicBezTo>
                <a:cubicBezTo>
                  <a:pt x="17714" y="4133"/>
                  <a:pt x="17682" y="4141"/>
                  <a:pt x="17595" y="4199"/>
                </a:cubicBezTo>
                <a:cubicBezTo>
                  <a:pt x="17447" y="4300"/>
                  <a:pt x="17410" y="4472"/>
                  <a:pt x="17496" y="4665"/>
                </a:cubicBezTo>
                <a:cubicBezTo>
                  <a:pt x="17540" y="4762"/>
                  <a:pt x="17540" y="4766"/>
                  <a:pt x="17509" y="4838"/>
                </a:cubicBezTo>
                <a:cubicBezTo>
                  <a:pt x="17492" y="4879"/>
                  <a:pt x="17472" y="4912"/>
                  <a:pt x="17464" y="4913"/>
                </a:cubicBezTo>
                <a:cubicBezTo>
                  <a:pt x="17457" y="4913"/>
                  <a:pt x="17390" y="5016"/>
                  <a:pt x="17316" y="5140"/>
                </a:cubicBezTo>
                <a:cubicBezTo>
                  <a:pt x="17241" y="5265"/>
                  <a:pt x="17149" y="5401"/>
                  <a:pt x="17110" y="5443"/>
                </a:cubicBezTo>
                <a:cubicBezTo>
                  <a:pt x="16990" y="5575"/>
                  <a:pt x="16944" y="5662"/>
                  <a:pt x="16944" y="5754"/>
                </a:cubicBezTo>
                <a:cubicBezTo>
                  <a:pt x="16944" y="5862"/>
                  <a:pt x="16865" y="5991"/>
                  <a:pt x="16734" y="6097"/>
                </a:cubicBezTo>
                <a:cubicBezTo>
                  <a:pt x="16681" y="6140"/>
                  <a:pt x="16632" y="6173"/>
                  <a:pt x="16626" y="6170"/>
                </a:cubicBezTo>
                <a:cubicBezTo>
                  <a:pt x="16619" y="6167"/>
                  <a:pt x="16599" y="6195"/>
                  <a:pt x="16581" y="6232"/>
                </a:cubicBezTo>
                <a:cubicBezTo>
                  <a:pt x="16516" y="6366"/>
                  <a:pt x="16472" y="6408"/>
                  <a:pt x="16350" y="6451"/>
                </a:cubicBezTo>
                <a:cubicBezTo>
                  <a:pt x="16254" y="6485"/>
                  <a:pt x="16203" y="6488"/>
                  <a:pt x="16127" y="6464"/>
                </a:cubicBezTo>
                <a:cubicBezTo>
                  <a:pt x="16072" y="6446"/>
                  <a:pt x="16025" y="6427"/>
                  <a:pt x="16021" y="6420"/>
                </a:cubicBezTo>
                <a:cubicBezTo>
                  <a:pt x="16009" y="6400"/>
                  <a:pt x="16058" y="6045"/>
                  <a:pt x="16072" y="6045"/>
                </a:cubicBezTo>
                <a:cubicBezTo>
                  <a:pt x="16080" y="6045"/>
                  <a:pt x="16086" y="6032"/>
                  <a:pt x="16086" y="6015"/>
                </a:cubicBezTo>
                <a:cubicBezTo>
                  <a:pt x="16086" y="5998"/>
                  <a:pt x="16114" y="5916"/>
                  <a:pt x="16148" y="5832"/>
                </a:cubicBezTo>
                <a:cubicBezTo>
                  <a:pt x="16207" y="5686"/>
                  <a:pt x="16209" y="5672"/>
                  <a:pt x="16209" y="5403"/>
                </a:cubicBezTo>
                <a:cubicBezTo>
                  <a:pt x="16209" y="5250"/>
                  <a:pt x="16201" y="5117"/>
                  <a:pt x="16192" y="5107"/>
                </a:cubicBezTo>
                <a:cubicBezTo>
                  <a:pt x="16182" y="5097"/>
                  <a:pt x="16174" y="5058"/>
                  <a:pt x="16174" y="5021"/>
                </a:cubicBezTo>
                <a:cubicBezTo>
                  <a:pt x="16174" y="4886"/>
                  <a:pt x="16065" y="4602"/>
                  <a:pt x="15985" y="4529"/>
                </a:cubicBezTo>
                <a:cubicBezTo>
                  <a:pt x="15963" y="4509"/>
                  <a:pt x="15939" y="4444"/>
                  <a:pt x="15928" y="4370"/>
                </a:cubicBezTo>
                <a:cubicBezTo>
                  <a:pt x="15917" y="4300"/>
                  <a:pt x="15901" y="4220"/>
                  <a:pt x="15892" y="4192"/>
                </a:cubicBezTo>
                <a:cubicBezTo>
                  <a:pt x="15883" y="4163"/>
                  <a:pt x="15876" y="4100"/>
                  <a:pt x="15876" y="4052"/>
                </a:cubicBezTo>
                <a:cubicBezTo>
                  <a:pt x="15876" y="4003"/>
                  <a:pt x="15868" y="3956"/>
                  <a:pt x="15859" y="3946"/>
                </a:cubicBezTo>
                <a:cubicBezTo>
                  <a:pt x="15849" y="3936"/>
                  <a:pt x="15841" y="3833"/>
                  <a:pt x="15841" y="3717"/>
                </a:cubicBezTo>
                <a:cubicBezTo>
                  <a:pt x="15841" y="3442"/>
                  <a:pt x="15783" y="3267"/>
                  <a:pt x="15641" y="3113"/>
                </a:cubicBezTo>
                <a:cubicBezTo>
                  <a:pt x="15565" y="3032"/>
                  <a:pt x="15317" y="2889"/>
                  <a:pt x="15251" y="2889"/>
                </a:cubicBezTo>
                <a:cubicBezTo>
                  <a:pt x="15153" y="2889"/>
                  <a:pt x="15060" y="2972"/>
                  <a:pt x="15009" y="3107"/>
                </a:cubicBezTo>
                <a:cubicBezTo>
                  <a:pt x="14947" y="3270"/>
                  <a:pt x="14889" y="3354"/>
                  <a:pt x="14811" y="3397"/>
                </a:cubicBezTo>
                <a:cubicBezTo>
                  <a:pt x="14725" y="3443"/>
                  <a:pt x="14661" y="3551"/>
                  <a:pt x="14633" y="3694"/>
                </a:cubicBezTo>
                <a:cubicBezTo>
                  <a:pt x="14621" y="3758"/>
                  <a:pt x="14604" y="3812"/>
                  <a:pt x="14596" y="3812"/>
                </a:cubicBezTo>
                <a:cubicBezTo>
                  <a:pt x="14588" y="3812"/>
                  <a:pt x="14581" y="3835"/>
                  <a:pt x="14580" y="3863"/>
                </a:cubicBezTo>
                <a:cubicBezTo>
                  <a:pt x="14579" y="3892"/>
                  <a:pt x="14563" y="3956"/>
                  <a:pt x="14545" y="4005"/>
                </a:cubicBezTo>
                <a:cubicBezTo>
                  <a:pt x="14526" y="4054"/>
                  <a:pt x="14507" y="4115"/>
                  <a:pt x="14501" y="4139"/>
                </a:cubicBezTo>
                <a:cubicBezTo>
                  <a:pt x="14495" y="4164"/>
                  <a:pt x="14483" y="4207"/>
                  <a:pt x="14475" y="4236"/>
                </a:cubicBezTo>
                <a:cubicBezTo>
                  <a:pt x="14454" y="4302"/>
                  <a:pt x="14453" y="5225"/>
                  <a:pt x="14474" y="5294"/>
                </a:cubicBezTo>
                <a:cubicBezTo>
                  <a:pt x="14530" y="5480"/>
                  <a:pt x="14534" y="5511"/>
                  <a:pt x="14514" y="5546"/>
                </a:cubicBezTo>
                <a:cubicBezTo>
                  <a:pt x="14484" y="5597"/>
                  <a:pt x="14488" y="5767"/>
                  <a:pt x="14520" y="5787"/>
                </a:cubicBezTo>
                <a:cubicBezTo>
                  <a:pt x="14557" y="5812"/>
                  <a:pt x="14557" y="6151"/>
                  <a:pt x="14520" y="6175"/>
                </a:cubicBezTo>
                <a:cubicBezTo>
                  <a:pt x="14505" y="6185"/>
                  <a:pt x="14493" y="6209"/>
                  <a:pt x="14493" y="6230"/>
                </a:cubicBezTo>
                <a:cubicBezTo>
                  <a:pt x="14492" y="6278"/>
                  <a:pt x="14395" y="6462"/>
                  <a:pt x="14371" y="6462"/>
                </a:cubicBezTo>
                <a:cubicBezTo>
                  <a:pt x="14360" y="6462"/>
                  <a:pt x="14353" y="6323"/>
                  <a:pt x="14353" y="6094"/>
                </a:cubicBezTo>
                <a:cubicBezTo>
                  <a:pt x="14353" y="5757"/>
                  <a:pt x="14350" y="5718"/>
                  <a:pt x="14314" y="5641"/>
                </a:cubicBezTo>
                <a:cubicBezTo>
                  <a:pt x="14277" y="5561"/>
                  <a:pt x="14274" y="5518"/>
                  <a:pt x="14262" y="4914"/>
                </a:cubicBezTo>
                <a:cubicBezTo>
                  <a:pt x="14256" y="4562"/>
                  <a:pt x="14250" y="4246"/>
                  <a:pt x="14249" y="4214"/>
                </a:cubicBezTo>
                <a:cubicBezTo>
                  <a:pt x="14249" y="4181"/>
                  <a:pt x="14253" y="4076"/>
                  <a:pt x="14259" y="3981"/>
                </a:cubicBezTo>
                <a:cubicBezTo>
                  <a:pt x="14271" y="3772"/>
                  <a:pt x="14260" y="3683"/>
                  <a:pt x="14210" y="3605"/>
                </a:cubicBezTo>
                <a:cubicBezTo>
                  <a:pt x="14183" y="3562"/>
                  <a:pt x="14170" y="3499"/>
                  <a:pt x="14165" y="3384"/>
                </a:cubicBezTo>
                <a:cubicBezTo>
                  <a:pt x="14155" y="3192"/>
                  <a:pt x="14181" y="3134"/>
                  <a:pt x="14312" y="3050"/>
                </a:cubicBezTo>
                <a:cubicBezTo>
                  <a:pt x="14359" y="3020"/>
                  <a:pt x="14429" y="2940"/>
                  <a:pt x="14469" y="2872"/>
                </a:cubicBezTo>
                <a:cubicBezTo>
                  <a:pt x="14508" y="2804"/>
                  <a:pt x="14559" y="2741"/>
                  <a:pt x="14582" y="2732"/>
                </a:cubicBezTo>
                <a:cubicBezTo>
                  <a:pt x="15155" y="2505"/>
                  <a:pt x="15213" y="2429"/>
                  <a:pt x="15076" y="2091"/>
                </a:cubicBezTo>
                <a:cubicBezTo>
                  <a:pt x="14991" y="1883"/>
                  <a:pt x="14913" y="1816"/>
                  <a:pt x="14729" y="1796"/>
                </a:cubicBezTo>
                <a:cubicBezTo>
                  <a:pt x="14580" y="1780"/>
                  <a:pt x="14602" y="1768"/>
                  <a:pt x="14345" y="2001"/>
                </a:cubicBezTo>
                <a:cubicBezTo>
                  <a:pt x="14316" y="2027"/>
                  <a:pt x="14268" y="2067"/>
                  <a:pt x="14239" y="2088"/>
                </a:cubicBezTo>
                <a:cubicBezTo>
                  <a:pt x="14211" y="2109"/>
                  <a:pt x="14165" y="2160"/>
                  <a:pt x="14139" y="2201"/>
                </a:cubicBezTo>
                <a:cubicBezTo>
                  <a:pt x="14100" y="2260"/>
                  <a:pt x="14075" y="2274"/>
                  <a:pt x="14017" y="2267"/>
                </a:cubicBezTo>
                <a:cubicBezTo>
                  <a:pt x="13978" y="2262"/>
                  <a:pt x="13933" y="2247"/>
                  <a:pt x="13918" y="2233"/>
                </a:cubicBezTo>
                <a:cubicBezTo>
                  <a:pt x="13837" y="2161"/>
                  <a:pt x="13730" y="2114"/>
                  <a:pt x="13644" y="2114"/>
                </a:cubicBezTo>
                <a:cubicBezTo>
                  <a:pt x="13553" y="2114"/>
                  <a:pt x="13517" y="2074"/>
                  <a:pt x="13574" y="2036"/>
                </a:cubicBezTo>
                <a:cubicBezTo>
                  <a:pt x="13592" y="2024"/>
                  <a:pt x="13601" y="1977"/>
                  <a:pt x="13601" y="1890"/>
                </a:cubicBezTo>
                <a:cubicBezTo>
                  <a:pt x="13601" y="1727"/>
                  <a:pt x="13537" y="1623"/>
                  <a:pt x="13450" y="1647"/>
                </a:cubicBezTo>
                <a:cubicBezTo>
                  <a:pt x="13392" y="1663"/>
                  <a:pt x="13269" y="1784"/>
                  <a:pt x="13268" y="1825"/>
                </a:cubicBezTo>
                <a:cubicBezTo>
                  <a:pt x="13268" y="1838"/>
                  <a:pt x="13252" y="1878"/>
                  <a:pt x="13233" y="1913"/>
                </a:cubicBezTo>
                <a:cubicBezTo>
                  <a:pt x="13214" y="1948"/>
                  <a:pt x="13198" y="2007"/>
                  <a:pt x="13198" y="2045"/>
                </a:cubicBezTo>
                <a:cubicBezTo>
                  <a:pt x="13198" y="2082"/>
                  <a:pt x="13186" y="2129"/>
                  <a:pt x="13171" y="2151"/>
                </a:cubicBezTo>
                <a:cubicBezTo>
                  <a:pt x="13156" y="2172"/>
                  <a:pt x="13135" y="2203"/>
                  <a:pt x="13123" y="2221"/>
                </a:cubicBezTo>
                <a:cubicBezTo>
                  <a:pt x="13086" y="2276"/>
                  <a:pt x="13035" y="2314"/>
                  <a:pt x="12969" y="2335"/>
                </a:cubicBezTo>
                <a:cubicBezTo>
                  <a:pt x="12934" y="2345"/>
                  <a:pt x="12891" y="2380"/>
                  <a:pt x="12874" y="2413"/>
                </a:cubicBezTo>
                <a:cubicBezTo>
                  <a:pt x="12857" y="2445"/>
                  <a:pt x="12833" y="2471"/>
                  <a:pt x="12822" y="2471"/>
                </a:cubicBezTo>
                <a:cubicBezTo>
                  <a:pt x="12811" y="2471"/>
                  <a:pt x="12783" y="2505"/>
                  <a:pt x="12761" y="2546"/>
                </a:cubicBezTo>
                <a:cubicBezTo>
                  <a:pt x="12709" y="2639"/>
                  <a:pt x="12684" y="2639"/>
                  <a:pt x="12588" y="2546"/>
                </a:cubicBezTo>
                <a:cubicBezTo>
                  <a:pt x="12535" y="2495"/>
                  <a:pt x="12485" y="2471"/>
                  <a:pt x="12426" y="2471"/>
                </a:cubicBezTo>
                <a:cubicBezTo>
                  <a:pt x="12379" y="2471"/>
                  <a:pt x="12340" y="2465"/>
                  <a:pt x="12340" y="2456"/>
                </a:cubicBezTo>
                <a:cubicBezTo>
                  <a:pt x="12340" y="2422"/>
                  <a:pt x="12433" y="2204"/>
                  <a:pt x="12448" y="2204"/>
                </a:cubicBezTo>
                <a:cubicBezTo>
                  <a:pt x="12456" y="2204"/>
                  <a:pt x="12463" y="2188"/>
                  <a:pt x="12463" y="2169"/>
                </a:cubicBezTo>
                <a:cubicBezTo>
                  <a:pt x="12463" y="2150"/>
                  <a:pt x="12518" y="2044"/>
                  <a:pt x="12585" y="1933"/>
                </a:cubicBezTo>
                <a:cubicBezTo>
                  <a:pt x="12653" y="1823"/>
                  <a:pt x="12708" y="1718"/>
                  <a:pt x="12708" y="1701"/>
                </a:cubicBezTo>
                <a:cubicBezTo>
                  <a:pt x="12708" y="1683"/>
                  <a:pt x="12727" y="1660"/>
                  <a:pt x="12752" y="1650"/>
                </a:cubicBezTo>
                <a:cubicBezTo>
                  <a:pt x="12776" y="1640"/>
                  <a:pt x="12795" y="1620"/>
                  <a:pt x="12795" y="1605"/>
                </a:cubicBezTo>
                <a:cubicBezTo>
                  <a:pt x="12795" y="1590"/>
                  <a:pt x="12804" y="1578"/>
                  <a:pt x="12814" y="1578"/>
                </a:cubicBezTo>
                <a:cubicBezTo>
                  <a:pt x="12824" y="1578"/>
                  <a:pt x="12891" y="1531"/>
                  <a:pt x="12962" y="1472"/>
                </a:cubicBezTo>
                <a:cubicBezTo>
                  <a:pt x="13059" y="1391"/>
                  <a:pt x="13095" y="1343"/>
                  <a:pt x="13112" y="1275"/>
                </a:cubicBezTo>
                <a:cubicBezTo>
                  <a:pt x="13144" y="1141"/>
                  <a:pt x="13116" y="1040"/>
                  <a:pt x="13024" y="961"/>
                </a:cubicBezTo>
                <a:cubicBezTo>
                  <a:pt x="12951" y="898"/>
                  <a:pt x="12930" y="895"/>
                  <a:pt x="12512" y="898"/>
                </a:cubicBezTo>
                <a:cubicBezTo>
                  <a:pt x="12204" y="901"/>
                  <a:pt x="12070" y="892"/>
                  <a:pt x="12056" y="868"/>
                </a:cubicBezTo>
                <a:cubicBezTo>
                  <a:pt x="12045" y="849"/>
                  <a:pt x="12025" y="834"/>
                  <a:pt x="12011" y="834"/>
                </a:cubicBezTo>
                <a:cubicBezTo>
                  <a:pt x="11997" y="834"/>
                  <a:pt x="11957" y="798"/>
                  <a:pt x="11923" y="754"/>
                </a:cubicBezTo>
                <a:cubicBezTo>
                  <a:pt x="11871" y="687"/>
                  <a:pt x="11845" y="674"/>
                  <a:pt x="11754" y="675"/>
                </a:cubicBezTo>
                <a:cubicBezTo>
                  <a:pt x="11695" y="676"/>
                  <a:pt x="11618" y="695"/>
                  <a:pt x="11583" y="716"/>
                </a:cubicBezTo>
                <a:cubicBezTo>
                  <a:pt x="11534" y="746"/>
                  <a:pt x="11505" y="747"/>
                  <a:pt x="11453" y="721"/>
                </a:cubicBezTo>
                <a:cubicBezTo>
                  <a:pt x="11416" y="703"/>
                  <a:pt x="11355" y="679"/>
                  <a:pt x="11317" y="668"/>
                </a:cubicBezTo>
                <a:cubicBezTo>
                  <a:pt x="11279" y="658"/>
                  <a:pt x="11224" y="629"/>
                  <a:pt x="11195" y="603"/>
                </a:cubicBezTo>
                <a:cubicBezTo>
                  <a:pt x="11144" y="559"/>
                  <a:pt x="10893" y="501"/>
                  <a:pt x="10765" y="505"/>
                </a:cubicBezTo>
                <a:cubicBezTo>
                  <a:pt x="10505" y="512"/>
                  <a:pt x="9856" y="569"/>
                  <a:pt x="9750" y="594"/>
                </a:cubicBezTo>
                <a:cubicBezTo>
                  <a:pt x="9677" y="611"/>
                  <a:pt x="9500" y="639"/>
                  <a:pt x="9356" y="657"/>
                </a:cubicBezTo>
                <a:cubicBezTo>
                  <a:pt x="9212" y="674"/>
                  <a:pt x="9078" y="700"/>
                  <a:pt x="9059" y="716"/>
                </a:cubicBezTo>
                <a:cubicBezTo>
                  <a:pt x="9039" y="732"/>
                  <a:pt x="8972" y="751"/>
                  <a:pt x="8909" y="758"/>
                </a:cubicBezTo>
                <a:cubicBezTo>
                  <a:pt x="8847" y="764"/>
                  <a:pt x="8729" y="783"/>
                  <a:pt x="8647" y="800"/>
                </a:cubicBezTo>
                <a:cubicBezTo>
                  <a:pt x="8565" y="817"/>
                  <a:pt x="8240" y="831"/>
                  <a:pt x="7924" y="832"/>
                </a:cubicBezTo>
                <a:cubicBezTo>
                  <a:pt x="7550" y="833"/>
                  <a:pt x="7337" y="845"/>
                  <a:pt x="7314" y="866"/>
                </a:cubicBezTo>
                <a:cubicBezTo>
                  <a:pt x="7294" y="884"/>
                  <a:pt x="7160" y="900"/>
                  <a:pt x="7003" y="903"/>
                </a:cubicBezTo>
                <a:cubicBezTo>
                  <a:pt x="6782" y="907"/>
                  <a:pt x="6721" y="900"/>
                  <a:pt x="6696" y="864"/>
                </a:cubicBezTo>
                <a:cubicBezTo>
                  <a:pt x="6670" y="828"/>
                  <a:pt x="6532" y="817"/>
                  <a:pt x="5875" y="797"/>
                </a:cubicBezTo>
                <a:cubicBezTo>
                  <a:pt x="5440" y="785"/>
                  <a:pt x="4971" y="761"/>
                  <a:pt x="4831" y="746"/>
                </a:cubicBezTo>
                <a:cubicBezTo>
                  <a:pt x="4692" y="730"/>
                  <a:pt x="4400" y="704"/>
                  <a:pt x="4183" y="688"/>
                </a:cubicBezTo>
                <a:cubicBezTo>
                  <a:pt x="3967" y="672"/>
                  <a:pt x="3748" y="642"/>
                  <a:pt x="3698" y="623"/>
                </a:cubicBezTo>
                <a:cubicBezTo>
                  <a:pt x="3639" y="599"/>
                  <a:pt x="3573" y="595"/>
                  <a:pt x="3506" y="611"/>
                </a:cubicBezTo>
                <a:cubicBezTo>
                  <a:pt x="3450" y="624"/>
                  <a:pt x="3361" y="633"/>
                  <a:pt x="3308" y="630"/>
                </a:cubicBezTo>
                <a:cubicBezTo>
                  <a:pt x="2300" y="585"/>
                  <a:pt x="1990" y="556"/>
                  <a:pt x="1637" y="473"/>
                </a:cubicBezTo>
                <a:cubicBezTo>
                  <a:pt x="1560" y="455"/>
                  <a:pt x="1418" y="438"/>
                  <a:pt x="1321" y="436"/>
                </a:cubicBezTo>
                <a:cubicBezTo>
                  <a:pt x="1161" y="432"/>
                  <a:pt x="1142" y="438"/>
                  <a:pt x="1090" y="505"/>
                </a:cubicBezTo>
                <a:cubicBezTo>
                  <a:pt x="1021" y="592"/>
                  <a:pt x="1019" y="627"/>
                  <a:pt x="1076" y="732"/>
                </a:cubicBezTo>
                <a:cubicBezTo>
                  <a:pt x="1113" y="799"/>
                  <a:pt x="1120" y="842"/>
                  <a:pt x="1120" y="987"/>
                </a:cubicBezTo>
                <a:cubicBezTo>
                  <a:pt x="1120" y="1148"/>
                  <a:pt x="1117" y="1161"/>
                  <a:pt x="1081" y="1161"/>
                </a:cubicBezTo>
                <a:cubicBezTo>
                  <a:pt x="994" y="1161"/>
                  <a:pt x="730" y="1073"/>
                  <a:pt x="703" y="1035"/>
                </a:cubicBezTo>
                <a:cubicBezTo>
                  <a:pt x="598" y="888"/>
                  <a:pt x="412" y="861"/>
                  <a:pt x="351" y="982"/>
                </a:cubicBezTo>
                <a:cubicBezTo>
                  <a:pt x="307" y="1068"/>
                  <a:pt x="301" y="1313"/>
                  <a:pt x="341" y="1370"/>
                </a:cubicBezTo>
                <a:cubicBezTo>
                  <a:pt x="356" y="1390"/>
                  <a:pt x="367" y="1439"/>
                  <a:pt x="367" y="1478"/>
                </a:cubicBezTo>
                <a:cubicBezTo>
                  <a:pt x="367" y="1517"/>
                  <a:pt x="376" y="1548"/>
                  <a:pt x="385" y="1548"/>
                </a:cubicBezTo>
                <a:cubicBezTo>
                  <a:pt x="395" y="1548"/>
                  <a:pt x="403" y="1599"/>
                  <a:pt x="403" y="1660"/>
                </a:cubicBezTo>
                <a:cubicBezTo>
                  <a:pt x="403" y="1722"/>
                  <a:pt x="415" y="1798"/>
                  <a:pt x="429" y="1830"/>
                </a:cubicBezTo>
                <a:cubicBezTo>
                  <a:pt x="444" y="1864"/>
                  <a:pt x="455" y="1952"/>
                  <a:pt x="455" y="2045"/>
                </a:cubicBezTo>
                <a:cubicBezTo>
                  <a:pt x="455" y="2132"/>
                  <a:pt x="463" y="2204"/>
                  <a:pt x="473" y="2204"/>
                </a:cubicBezTo>
                <a:cubicBezTo>
                  <a:pt x="483" y="2204"/>
                  <a:pt x="490" y="2339"/>
                  <a:pt x="490" y="2551"/>
                </a:cubicBezTo>
                <a:cubicBezTo>
                  <a:pt x="490" y="2875"/>
                  <a:pt x="487" y="2904"/>
                  <a:pt x="446" y="2996"/>
                </a:cubicBezTo>
                <a:cubicBezTo>
                  <a:pt x="403" y="3091"/>
                  <a:pt x="403" y="3106"/>
                  <a:pt x="403" y="3584"/>
                </a:cubicBezTo>
                <a:cubicBezTo>
                  <a:pt x="403" y="3880"/>
                  <a:pt x="396" y="4083"/>
                  <a:pt x="385" y="4094"/>
                </a:cubicBezTo>
                <a:cubicBezTo>
                  <a:pt x="376" y="4104"/>
                  <a:pt x="367" y="4183"/>
                  <a:pt x="367" y="4269"/>
                </a:cubicBezTo>
                <a:cubicBezTo>
                  <a:pt x="367" y="4355"/>
                  <a:pt x="358" y="4441"/>
                  <a:pt x="347" y="4460"/>
                </a:cubicBezTo>
                <a:cubicBezTo>
                  <a:pt x="328" y="4492"/>
                  <a:pt x="310" y="4624"/>
                  <a:pt x="286" y="4906"/>
                </a:cubicBezTo>
                <a:cubicBezTo>
                  <a:pt x="281" y="4976"/>
                  <a:pt x="269" y="5032"/>
                  <a:pt x="261" y="5032"/>
                </a:cubicBezTo>
                <a:cubicBezTo>
                  <a:pt x="254" y="5032"/>
                  <a:pt x="242" y="5076"/>
                  <a:pt x="236" y="5129"/>
                </a:cubicBezTo>
                <a:cubicBezTo>
                  <a:pt x="224" y="5226"/>
                  <a:pt x="191" y="5364"/>
                  <a:pt x="112" y="5643"/>
                </a:cubicBezTo>
                <a:cubicBezTo>
                  <a:pt x="73" y="5781"/>
                  <a:pt x="70" y="5828"/>
                  <a:pt x="70" y="6260"/>
                </a:cubicBezTo>
                <a:cubicBezTo>
                  <a:pt x="70" y="6539"/>
                  <a:pt x="77" y="6734"/>
                  <a:pt x="87" y="6745"/>
                </a:cubicBezTo>
                <a:cubicBezTo>
                  <a:pt x="111" y="6770"/>
                  <a:pt x="111" y="7415"/>
                  <a:pt x="87" y="7415"/>
                </a:cubicBezTo>
                <a:cubicBezTo>
                  <a:pt x="78" y="7415"/>
                  <a:pt x="70" y="7442"/>
                  <a:pt x="70" y="7476"/>
                </a:cubicBezTo>
                <a:cubicBezTo>
                  <a:pt x="70" y="7509"/>
                  <a:pt x="54" y="7592"/>
                  <a:pt x="35" y="7660"/>
                </a:cubicBezTo>
                <a:cubicBezTo>
                  <a:pt x="14" y="7733"/>
                  <a:pt x="4" y="7880"/>
                  <a:pt x="0" y="8034"/>
                </a:cubicBezTo>
                <a:lnTo>
                  <a:pt x="0" y="8235"/>
                </a:lnTo>
                <a:cubicBezTo>
                  <a:pt x="4" y="8386"/>
                  <a:pt x="14" y="8528"/>
                  <a:pt x="35" y="8591"/>
                </a:cubicBezTo>
                <a:cubicBezTo>
                  <a:pt x="54" y="8650"/>
                  <a:pt x="70" y="8723"/>
                  <a:pt x="70" y="8754"/>
                </a:cubicBezTo>
                <a:cubicBezTo>
                  <a:pt x="70" y="8785"/>
                  <a:pt x="78" y="8819"/>
                  <a:pt x="87" y="8830"/>
                </a:cubicBezTo>
                <a:cubicBezTo>
                  <a:pt x="97" y="8840"/>
                  <a:pt x="105" y="8981"/>
                  <a:pt x="105" y="9151"/>
                </a:cubicBezTo>
                <a:cubicBezTo>
                  <a:pt x="105" y="9362"/>
                  <a:pt x="113" y="9480"/>
                  <a:pt x="131" y="9540"/>
                </a:cubicBezTo>
                <a:cubicBezTo>
                  <a:pt x="146" y="9587"/>
                  <a:pt x="158" y="9658"/>
                  <a:pt x="158" y="9697"/>
                </a:cubicBezTo>
                <a:cubicBezTo>
                  <a:pt x="158" y="9736"/>
                  <a:pt x="165" y="9767"/>
                  <a:pt x="173" y="9767"/>
                </a:cubicBezTo>
                <a:cubicBezTo>
                  <a:pt x="182" y="9767"/>
                  <a:pt x="193" y="9813"/>
                  <a:pt x="200" y="9868"/>
                </a:cubicBezTo>
                <a:cubicBezTo>
                  <a:pt x="206" y="9923"/>
                  <a:pt x="231" y="10006"/>
                  <a:pt x="256" y="10052"/>
                </a:cubicBezTo>
                <a:cubicBezTo>
                  <a:pt x="281" y="10098"/>
                  <a:pt x="309" y="10173"/>
                  <a:pt x="319" y="10219"/>
                </a:cubicBezTo>
                <a:cubicBezTo>
                  <a:pt x="328" y="10265"/>
                  <a:pt x="343" y="10303"/>
                  <a:pt x="352" y="10303"/>
                </a:cubicBezTo>
                <a:cubicBezTo>
                  <a:pt x="360" y="10303"/>
                  <a:pt x="368" y="10320"/>
                  <a:pt x="368" y="10341"/>
                </a:cubicBezTo>
                <a:cubicBezTo>
                  <a:pt x="369" y="10395"/>
                  <a:pt x="463" y="10562"/>
                  <a:pt x="505" y="10585"/>
                </a:cubicBezTo>
                <a:cubicBezTo>
                  <a:pt x="526" y="10596"/>
                  <a:pt x="542" y="10624"/>
                  <a:pt x="542" y="10648"/>
                </a:cubicBezTo>
                <a:cubicBezTo>
                  <a:pt x="542" y="10671"/>
                  <a:pt x="550" y="10691"/>
                  <a:pt x="560" y="10691"/>
                </a:cubicBezTo>
                <a:cubicBezTo>
                  <a:pt x="570" y="10691"/>
                  <a:pt x="577" y="10805"/>
                  <a:pt x="577" y="10973"/>
                </a:cubicBezTo>
                <a:cubicBezTo>
                  <a:pt x="577" y="11142"/>
                  <a:pt x="585" y="11256"/>
                  <a:pt x="595" y="11256"/>
                </a:cubicBezTo>
                <a:cubicBezTo>
                  <a:pt x="605" y="11256"/>
                  <a:pt x="613" y="11278"/>
                  <a:pt x="613" y="11306"/>
                </a:cubicBezTo>
                <a:cubicBezTo>
                  <a:pt x="613" y="11354"/>
                  <a:pt x="681" y="11476"/>
                  <a:pt x="774" y="11596"/>
                </a:cubicBezTo>
                <a:lnTo>
                  <a:pt x="819" y="11653"/>
                </a:lnTo>
                <a:lnTo>
                  <a:pt x="786" y="11753"/>
                </a:lnTo>
                <a:cubicBezTo>
                  <a:pt x="748" y="11868"/>
                  <a:pt x="742" y="12089"/>
                  <a:pt x="774" y="12187"/>
                </a:cubicBezTo>
                <a:cubicBezTo>
                  <a:pt x="786" y="12223"/>
                  <a:pt x="814" y="12276"/>
                  <a:pt x="836" y="12307"/>
                </a:cubicBezTo>
                <a:cubicBezTo>
                  <a:pt x="934" y="12444"/>
                  <a:pt x="1033" y="12648"/>
                  <a:pt x="1033" y="12712"/>
                </a:cubicBezTo>
                <a:cubicBezTo>
                  <a:pt x="1033" y="12743"/>
                  <a:pt x="1044" y="12776"/>
                  <a:pt x="1059" y="12785"/>
                </a:cubicBezTo>
                <a:cubicBezTo>
                  <a:pt x="1073" y="12795"/>
                  <a:pt x="1085" y="12830"/>
                  <a:pt x="1085" y="12863"/>
                </a:cubicBezTo>
                <a:cubicBezTo>
                  <a:pt x="1085" y="12897"/>
                  <a:pt x="1093" y="12924"/>
                  <a:pt x="1103" y="12924"/>
                </a:cubicBezTo>
                <a:cubicBezTo>
                  <a:pt x="1112" y="12924"/>
                  <a:pt x="1120" y="12945"/>
                  <a:pt x="1120" y="12970"/>
                </a:cubicBezTo>
                <a:cubicBezTo>
                  <a:pt x="1120" y="12996"/>
                  <a:pt x="1132" y="13037"/>
                  <a:pt x="1147" y="13062"/>
                </a:cubicBezTo>
                <a:cubicBezTo>
                  <a:pt x="1165" y="13094"/>
                  <a:pt x="1173" y="13171"/>
                  <a:pt x="1173" y="13324"/>
                </a:cubicBezTo>
                <a:cubicBezTo>
                  <a:pt x="1173" y="13507"/>
                  <a:pt x="1180" y="13559"/>
                  <a:pt x="1217" y="13651"/>
                </a:cubicBezTo>
                <a:cubicBezTo>
                  <a:pt x="1241" y="13711"/>
                  <a:pt x="1260" y="13771"/>
                  <a:pt x="1260" y="13784"/>
                </a:cubicBezTo>
                <a:cubicBezTo>
                  <a:pt x="1260" y="13856"/>
                  <a:pt x="1413" y="14005"/>
                  <a:pt x="1554" y="14072"/>
                </a:cubicBezTo>
                <a:cubicBezTo>
                  <a:pt x="1638" y="14111"/>
                  <a:pt x="1746" y="14166"/>
                  <a:pt x="1794" y="14193"/>
                </a:cubicBezTo>
                <a:cubicBezTo>
                  <a:pt x="1897" y="14251"/>
                  <a:pt x="2129" y="14504"/>
                  <a:pt x="2240" y="14681"/>
                </a:cubicBezTo>
                <a:cubicBezTo>
                  <a:pt x="2284" y="14750"/>
                  <a:pt x="2331" y="14815"/>
                  <a:pt x="2346" y="14826"/>
                </a:cubicBezTo>
                <a:cubicBezTo>
                  <a:pt x="2419" y="14878"/>
                  <a:pt x="2573" y="15057"/>
                  <a:pt x="2573" y="15090"/>
                </a:cubicBezTo>
                <a:cubicBezTo>
                  <a:pt x="2573" y="15110"/>
                  <a:pt x="2579" y="15128"/>
                  <a:pt x="2587" y="15128"/>
                </a:cubicBezTo>
                <a:cubicBezTo>
                  <a:pt x="2613" y="15128"/>
                  <a:pt x="2730" y="15537"/>
                  <a:pt x="2730" y="15626"/>
                </a:cubicBezTo>
                <a:cubicBezTo>
                  <a:pt x="2730" y="15830"/>
                  <a:pt x="2859" y="15918"/>
                  <a:pt x="3116" y="15889"/>
                </a:cubicBezTo>
                <a:cubicBezTo>
                  <a:pt x="3207" y="15878"/>
                  <a:pt x="3346" y="15862"/>
                  <a:pt x="3425" y="15853"/>
                </a:cubicBezTo>
                <a:cubicBezTo>
                  <a:pt x="3542" y="15839"/>
                  <a:pt x="3585" y="15847"/>
                  <a:pt x="3662" y="15895"/>
                </a:cubicBezTo>
                <a:cubicBezTo>
                  <a:pt x="3798" y="15983"/>
                  <a:pt x="3953" y="16107"/>
                  <a:pt x="3964" y="16138"/>
                </a:cubicBezTo>
                <a:cubicBezTo>
                  <a:pt x="3969" y="16153"/>
                  <a:pt x="3997" y="16174"/>
                  <a:pt x="4024" y="16184"/>
                </a:cubicBezTo>
                <a:cubicBezTo>
                  <a:pt x="4052" y="16194"/>
                  <a:pt x="4105" y="16242"/>
                  <a:pt x="4142" y="16290"/>
                </a:cubicBezTo>
                <a:cubicBezTo>
                  <a:pt x="4179" y="16338"/>
                  <a:pt x="4220" y="16377"/>
                  <a:pt x="4231" y="16377"/>
                </a:cubicBezTo>
                <a:cubicBezTo>
                  <a:pt x="4243" y="16378"/>
                  <a:pt x="4298" y="16428"/>
                  <a:pt x="4354" y="16488"/>
                </a:cubicBezTo>
                <a:cubicBezTo>
                  <a:pt x="4456" y="16601"/>
                  <a:pt x="4625" y="16757"/>
                  <a:pt x="4831" y="16929"/>
                </a:cubicBezTo>
                <a:cubicBezTo>
                  <a:pt x="4965" y="17040"/>
                  <a:pt x="5172" y="17109"/>
                  <a:pt x="5356" y="17104"/>
                </a:cubicBezTo>
                <a:cubicBezTo>
                  <a:pt x="5676" y="17096"/>
                  <a:pt x="6202" y="17036"/>
                  <a:pt x="6219" y="17006"/>
                </a:cubicBezTo>
                <a:cubicBezTo>
                  <a:pt x="6230" y="16988"/>
                  <a:pt x="6254" y="16974"/>
                  <a:pt x="6274" y="16974"/>
                </a:cubicBezTo>
                <a:cubicBezTo>
                  <a:pt x="6311" y="16973"/>
                  <a:pt x="6398" y="16901"/>
                  <a:pt x="6534" y="16759"/>
                </a:cubicBezTo>
                <a:cubicBezTo>
                  <a:pt x="6604" y="16687"/>
                  <a:pt x="6633" y="16677"/>
                  <a:pt x="6824" y="16662"/>
                </a:cubicBezTo>
                <a:cubicBezTo>
                  <a:pt x="7027" y="16645"/>
                  <a:pt x="7038" y="16648"/>
                  <a:pt x="7067" y="16709"/>
                </a:cubicBezTo>
                <a:cubicBezTo>
                  <a:pt x="7142" y="16865"/>
                  <a:pt x="7228" y="16997"/>
                  <a:pt x="7326" y="17108"/>
                </a:cubicBezTo>
                <a:cubicBezTo>
                  <a:pt x="7383" y="17173"/>
                  <a:pt x="7450" y="17262"/>
                  <a:pt x="7474" y="17305"/>
                </a:cubicBezTo>
                <a:cubicBezTo>
                  <a:pt x="7498" y="17347"/>
                  <a:pt x="7564" y="17432"/>
                  <a:pt x="7620" y="17492"/>
                </a:cubicBezTo>
                <a:cubicBezTo>
                  <a:pt x="7686" y="17563"/>
                  <a:pt x="7730" y="17633"/>
                  <a:pt x="7743" y="17690"/>
                </a:cubicBezTo>
                <a:cubicBezTo>
                  <a:pt x="7753" y="17738"/>
                  <a:pt x="7768" y="17778"/>
                  <a:pt x="7776" y="17778"/>
                </a:cubicBezTo>
                <a:cubicBezTo>
                  <a:pt x="7783" y="17778"/>
                  <a:pt x="7789" y="17798"/>
                  <a:pt x="7789" y="17822"/>
                </a:cubicBezTo>
                <a:cubicBezTo>
                  <a:pt x="7789" y="17847"/>
                  <a:pt x="7797" y="17867"/>
                  <a:pt x="7807" y="17867"/>
                </a:cubicBezTo>
                <a:cubicBezTo>
                  <a:pt x="7816" y="17867"/>
                  <a:pt x="7829" y="17921"/>
                  <a:pt x="7835" y="17987"/>
                </a:cubicBezTo>
                <a:cubicBezTo>
                  <a:pt x="7841" y="18053"/>
                  <a:pt x="7853" y="18114"/>
                  <a:pt x="7861" y="18122"/>
                </a:cubicBezTo>
                <a:cubicBezTo>
                  <a:pt x="7870" y="18131"/>
                  <a:pt x="7877" y="18164"/>
                  <a:pt x="7877" y="18196"/>
                </a:cubicBezTo>
                <a:cubicBezTo>
                  <a:pt x="7877" y="18228"/>
                  <a:pt x="7885" y="18254"/>
                  <a:pt x="7894" y="18254"/>
                </a:cubicBezTo>
                <a:cubicBezTo>
                  <a:pt x="7904" y="18254"/>
                  <a:pt x="7912" y="18280"/>
                  <a:pt x="7912" y="18312"/>
                </a:cubicBezTo>
                <a:cubicBezTo>
                  <a:pt x="7912" y="18344"/>
                  <a:pt x="7922" y="18381"/>
                  <a:pt x="7934" y="18394"/>
                </a:cubicBezTo>
                <a:cubicBezTo>
                  <a:pt x="7946" y="18407"/>
                  <a:pt x="7979" y="18472"/>
                  <a:pt x="8007" y="18537"/>
                </a:cubicBezTo>
                <a:cubicBezTo>
                  <a:pt x="8085" y="18722"/>
                  <a:pt x="8157" y="18824"/>
                  <a:pt x="8262" y="18902"/>
                </a:cubicBezTo>
                <a:cubicBezTo>
                  <a:pt x="8315" y="18941"/>
                  <a:pt x="8389" y="19001"/>
                  <a:pt x="8426" y="19034"/>
                </a:cubicBezTo>
                <a:cubicBezTo>
                  <a:pt x="8474" y="19078"/>
                  <a:pt x="8529" y="19097"/>
                  <a:pt x="8618" y="19100"/>
                </a:cubicBezTo>
                <a:cubicBezTo>
                  <a:pt x="8729" y="19103"/>
                  <a:pt x="8752" y="19093"/>
                  <a:pt x="8814" y="19019"/>
                </a:cubicBezTo>
                <a:cubicBezTo>
                  <a:pt x="8905" y="18910"/>
                  <a:pt x="8951" y="18806"/>
                  <a:pt x="8984" y="18642"/>
                </a:cubicBezTo>
                <a:cubicBezTo>
                  <a:pt x="9027" y="18428"/>
                  <a:pt x="9073" y="18388"/>
                  <a:pt x="9278" y="18388"/>
                </a:cubicBezTo>
                <a:lnTo>
                  <a:pt x="9452" y="18388"/>
                </a:lnTo>
                <a:lnTo>
                  <a:pt x="9548" y="18567"/>
                </a:lnTo>
                <a:cubicBezTo>
                  <a:pt x="9601" y="18665"/>
                  <a:pt x="9645" y="18755"/>
                  <a:pt x="9645" y="18766"/>
                </a:cubicBezTo>
                <a:cubicBezTo>
                  <a:pt x="9645" y="18778"/>
                  <a:pt x="9669" y="18831"/>
                  <a:pt x="9699" y="18885"/>
                </a:cubicBezTo>
                <a:cubicBezTo>
                  <a:pt x="9728" y="18939"/>
                  <a:pt x="9768" y="19037"/>
                  <a:pt x="9788" y="19101"/>
                </a:cubicBezTo>
                <a:cubicBezTo>
                  <a:pt x="9808" y="19166"/>
                  <a:pt x="9835" y="19237"/>
                  <a:pt x="9848" y="19259"/>
                </a:cubicBezTo>
                <a:cubicBezTo>
                  <a:pt x="9861" y="19282"/>
                  <a:pt x="9872" y="19310"/>
                  <a:pt x="9872" y="19322"/>
                </a:cubicBezTo>
                <a:cubicBezTo>
                  <a:pt x="9872" y="19344"/>
                  <a:pt x="10116" y="19768"/>
                  <a:pt x="10195" y="19881"/>
                </a:cubicBezTo>
                <a:cubicBezTo>
                  <a:pt x="10248" y="19959"/>
                  <a:pt x="10327" y="20194"/>
                  <a:pt x="10327" y="20275"/>
                </a:cubicBezTo>
                <a:cubicBezTo>
                  <a:pt x="10327" y="20308"/>
                  <a:pt x="10335" y="20343"/>
                  <a:pt x="10345" y="20354"/>
                </a:cubicBezTo>
                <a:cubicBezTo>
                  <a:pt x="10355" y="20364"/>
                  <a:pt x="10362" y="20422"/>
                  <a:pt x="10362" y="20483"/>
                </a:cubicBezTo>
                <a:cubicBezTo>
                  <a:pt x="10362" y="20545"/>
                  <a:pt x="10369" y="20608"/>
                  <a:pt x="10378" y="20623"/>
                </a:cubicBezTo>
                <a:cubicBezTo>
                  <a:pt x="10386" y="20639"/>
                  <a:pt x="10402" y="20701"/>
                  <a:pt x="10414" y="20762"/>
                </a:cubicBezTo>
                <a:cubicBezTo>
                  <a:pt x="10439" y="20897"/>
                  <a:pt x="10513" y="21009"/>
                  <a:pt x="10704" y="21206"/>
                </a:cubicBezTo>
                <a:cubicBezTo>
                  <a:pt x="10826" y="21332"/>
                  <a:pt x="10945" y="21427"/>
                  <a:pt x="11018" y="21455"/>
                </a:cubicBezTo>
                <a:cubicBezTo>
                  <a:pt x="11046" y="21466"/>
                  <a:pt x="11089" y="21499"/>
                  <a:pt x="11114" y="21529"/>
                </a:cubicBezTo>
                <a:cubicBezTo>
                  <a:pt x="11139" y="21558"/>
                  <a:pt x="11174" y="21587"/>
                  <a:pt x="11193" y="21593"/>
                </a:cubicBezTo>
                <a:cubicBezTo>
                  <a:pt x="11207" y="21598"/>
                  <a:pt x="11238" y="21600"/>
                  <a:pt x="11281" y="21600"/>
                </a:cubicBezTo>
                <a:cubicBezTo>
                  <a:pt x="11323" y="21600"/>
                  <a:pt x="11376" y="21597"/>
                  <a:pt x="11434" y="21592"/>
                </a:cubicBezTo>
                <a:cubicBezTo>
                  <a:pt x="11451" y="21591"/>
                  <a:pt x="11477" y="21556"/>
                  <a:pt x="11493" y="21515"/>
                </a:cubicBezTo>
                <a:cubicBezTo>
                  <a:pt x="11518" y="21450"/>
                  <a:pt x="11519" y="21424"/>
                  <a:pt x="11499" y="21306"/>
                </a:cubicBezTo>
                <a:cubicBezTo>
                  <a:pt x="11486" y="21232"/>
                  <a:pt x="11469" y="21172"/>
                  <a:pt x="11461" y="21172"/>
                </a:cubicBezTo>
                <a:cubicBezTo>
                  <a:pt x="11454" y="21172"/>
                  <a:pt x="11448" y="21120"/>
                  <a:pt x="11448" y="21055"/>
                </a:cubicBezTo>
                <a:cubicBezTo>
                  <a:pt x="11448" y="20991"/>
                  <a:pt x="11440" y="20930"/>
                  <a:pt x="11430" y="20919"/>
                </a:cubicBezTo>
                <a:cubicBezTo>
                  <a:pt x="11421" y="20909"/>
                  <a:pt x="11413" y="20775"/>
                  <a:pt x="11413" y="20620"/>
                </a:cubicBezTo>
                <a:cubicBezTo>
                  <a:pt x="11413" y="20452"/>
                  <a:pt x="11420" y="20338"/>
                  <a:pt x="11430" y="20338"/>
                </a:cubicBezTo>
                <a:cubicBezTo>
                  <a:pt x="11440" y="20338"/>
                  <a:pt x="11448" y="20323"/>
                  <a:pt x="11448" y="20304"/>
                </a:cubicBezTo>
                <a:cubicBezTo>
                  <a:pt x="11448" y="20285"/>
                  <a:pt x="11468" y="20226"/>
                  <a:pt x="11492" y="20172"/>
                </a:cubicBezTo>
                <a:cubicBezTo>
                  <a:pt x="11516" y="20118"/>
                  <a:pt x="11535" y="20063"/>
                  <a:pt x="11535" y="20049"/>
                </a:cubicBezTo>
                <a:cubicBezTo>
                  <a:pt x="11535" y="20000"/>
                  <a:pt x="11741" y="19654"/>
                  <a:pt x="11771" y="19654"/>
                </a:cubicBezTo>
                <a:cubicBezTo>
                  <a:pt x="11825" y="19654"/>
                  <a:pt x="11905" y="19495"/>
                  <a:pt x="11915" y="19367"/>
                </a:cubicBezTo>
                <a:lnTo>
                  <a:pt x="11924" y="19247"/>
                </a:lnTo>
                <a:lnTo>
                  <a:pt x="12021" y="19243"/>
                </a:lnTo>
                <a:cubicBezTo>
                  <a:pt x="12094" y="19240"/>
                  <a:pt x="12131" y="19221"/>
                  <a:pt x="12175" y="19163"/>
                </a:cubicBezTo>
                <a:cubicBezTo>
                  <a:pt x="12207" y="19122"/>
                  <a:pt x="12245" y="19088"/>
                  <a:pt x="12261" y="19088"/>
                </a:cubicBezTo>
                <a:cubicBezTo>
                  <a:pt x="12276" y="19088"/>
                  <a:pt x="12288" y="19077"/>
                  <a:pt x="12288" y="19064"/>
                </a:cubicBezTo>
                <a:cubicBezTo>
                  <a:pt x="12288" y="19051"/>
                  <a:pt x="12317" y="19011"/>
                  <a:pt x="12354" y="18976"/>
                </a:cubicBezTo>
                <a:cubicBezTo>
                  <a:pt x="12390" y="18941"/>
                  <a:pt x="12440" y="18885"/>
                  <a:pt x="12464" y="18850"/>
                </a:cubicBezTo>
                <a:cubicBezTo>
                  <a:pt x="12487" y="18816"/>
                  <a:pt x="12532" y="18752"/>
                  <a:pt x="12563" y="18708"/>
                </a:cubicBezTo>
                <a:cubicBezTo>
                  <a:pt x="12594" y="18663"/>
                  <a:pt x="12620" y="18611"/>
                  <a:pt x="12620" y="18592"/>
                </a:cubicBezTo>
                <a:cubicBezTo>
                  <a:pt x="12620" y="18574"/>
                  <a:pt x="12632" y="18551"/>
                  <a:pt x="12647" y="18541"/>
                </a:cubicBezTo>
                <a:cubicBezTo>
                  <a:pt x="12661" y="18532"/>
                  <a:pt x="12673" y="18491"/>
                  <a:pt x="12673" y="18450"/>
                </a:cubicBezTo>
                <a:cubicBezTo>
                  <a:pt x="12673" y="18362"/>
                  <a:pt x="12706" y="18328"/>
                  <a:pt x="12816" y="18304"/>
                </a:cubicBezTo>
                <a:cubicBezTo>
                  <a:pt x="12861" y="18294"/>
                  <a:pt x="12961" y="18230"/>
                  <a:pt x="13040" y="18161"/>
                </a:cubicBezTo>
                <a:lnTo>
                  <a:pt x="13183" y="18038"/>
                </a:lnTo>
                <a:lnTo>
                  <a:pt x="13532" y="18032"/>
                </a:lnTo>
                <a:cubicBezTo>
                  <a:pt x="13773" y="18028"/>
                  <a:pt x="13888" y="18016"/>
                  <a:pt x="13902" y="17992"/>
                </a:cubicBezTo>
                <a:cubicBezTo>
                  <a:pt x="13951" y="17909"/>
                  <a:pt x="14109" y="17996"/>
                  <a:pt x="14183" y="18146"/>
                </a:cubicBezTo>
                <a:cubicBezTo>
                  <a:pt x="14260" y="18303"/>
                  <a:pt x="14287" y="18337"/>
                  <a:pt x="14365" y="18374"/>
                </a:cubicBezTo>
                <a:cubicBezTo>
                  <a:pt x="14438" y="18409"/>
                  <a:pt x="14463" y="18407"/>
                  <a:pt x="14597" y="18351"/>
                </a:cubicBezTo>
                <a:cubicBezTo>
                  <a:pt x="14680" y="18316"/>
                  <a:pt x="14779" y="18279"/>
                  <a:pt x="14817" y="18268"/>
                </a:cubicBezTo>
                <a:cubicBezTo>
                  <a:pt x="14856" y="18258"/>
                  <a:pt x="14907" y="18228"/>
                  <a:pt x="14931" y="18202"/>
                </a:cubicBezTo>
                <a:cubicBezTo>
                  <a:pt x="14957" y="18173"/>
                  <a:pt x="15005" y="18158"/>
                  <a:pt x="15054" y="18161"/>
                </a:cubicBezTo>
                <a:cubicBezTo>
                  <a:pt x="15117" y="18166"/>
                  <a:pt x="15142" y="18153"/>
                  <a:pt x="15168" y="18105"/>
                </a:cubicBezTo>
                <a:cubicBezTo>
                  <a:pt x="15195" y="18053"/>
                  <a:pt x="15197" y="18032"/>
                  <a:pt x="15180" y="17985"/>
                </a:cubicBezTo>
                <a:cubicBezTo>
                  <a:pt x="15149" y="17900"/>
                  <a:pt x="15154" y="17635"/>
                  <a:pt x="15189" y="17509"/>
                </a:cubicBezTo>
                <a:cubicBezTo>
                  <a:pt x="15219" y="17401"/>
                  <a:pt x="15223" y="17398"/>
                  <a:pt x="15382" y="17347"/>
                </a:cubicBezTo>
                <a:cubicBezTo>
                  <a:pt x="15527" y="17300"/>
                  <a:pt x="15550" y="17284"/>
                  <a:pt x="15611" y="17181"/>
                </a:cubicBezTo>
                <a:lnTo>
                  <a:pt x="15678" y="17066"/>
                </a:lnTo>
                <a:lnTo>
                  <a:pt x="15881" y="17045"/>
                </a:lnTo>
                <a:cubicBezTo>
                  <a:pt x="16083" y="17024"/>
                  <a:pt x="16084" y="17025"/>
                  <a:pt x="16139" y="17104"/>
                </a:cubicBezTo>
                <a:cubicBezTo>
                  <a:pt x="16169" y="17147"/>
                  <a:pt x="16200" y="17182"/>
                  <a:pt x="16206" y="17182"/>
                </a:cubicBezTo>
                <a:cubicBezTo>
                  <a:pt x="16213" y="17182"/>
                  <a:pt x="16254" y="17236"/>
                  <a:pt x="16297" y="17302"/>
                </a:cubicBezTo>
                <a:cubicBezTo>
                  <a:pt x="16481" y="17585"/>
                  <a:pt x="16626" y="17662"/>
                  <a:pt x="16752" y="17540"/>
                </a:cubicBezTo>
                <a:cubicBezTo>
                  <a:pt x="17057" y="17246"/>
                  <a:pt x="17162" y="17233"/>
                  <a:pt x="17290" y="17478"/>
                </a:cubicBezTo>
                <a:cubicBezTo>
                  <a:pt x="17335" y="17563"/>
                  <a:pt x="17340" y="17573"/>
                  <a:pt x="17400" y="17713"/>
                </a:cubicBezTo>
                <a:cubicBezTo>
                  <a:pt x="17442" y="17810"/>
                  <a:pt x="17604" y="18016"/>
                  <a:pt x="17639" y="18016"/>
                </a:cubicBezTo>
                <a:cubicBezTo>
                  <a:pt x="17648" y="18016"/>
                  <a:pt x="17673" y="18051"/>
                  <a:pt x="17694" y="18093"/>
                </a:cubicBezTo>
                <a:cubicBezTo>
                  <a:pt x="17732" y="18165"/>
                  <a:pt x="17733" y="18190"/>
                  <a:pt x="17729" y="18616"/>
                </a:cubicBezTo>
                <a:cubicBezTo>
                  <a:pt x="17725" y="19012"/>
                  <a:pt x="17727" y="19068"/>
                  <a:pt x="17754" y="19101"/>
                </a:cubicBezTo>
                <a:cubicBezTo>
                  <a:pt x="17770" y="19122"/>
                  <a:pt x="17784" y="19160"/>
                  <a:pt x="17784" y="19186"/>
                </a:cubicBezTo>
                <a:cubicBezTo>
                  <a:pt x="17784" y="19212"/>
                  <a:pt x="17792" y="19241"/>
                  <a:pt x="17802" y="19252"/>
                </a:cubicBezTo>
                <a:cubicBezTo>
                  <a:pt x="17811" y="19262"/>
                  <a:pt x="17819" y="19322"/>
                  <a:pt x="17819" y="19386"/>
                </a:cubicBezTo>
                <a:cubicBezTo>
                  <a:pt x="17819" y="19449"/>
                  <a:pt x="17831" y="19521"/>
                  <a:pt x="17846" y="19545"/>
                </a:cubicBezTo>
                <a:cubicBezTo>
                  <a:pt x="17860" y="19570"/>
                  <a:pt x="17872" y="19604"/>
                  <a:pt x="17872" y="19621"/>
                </a:cubicBezTo>
                <a:cubicBezTo>
                  <a:pt x="17872" y="19639"/>
                  <a:pt x="17879" y="19654"/>
                  <a:pt x="17889" y="19654"/>
                </a:cubicBezTo>
                <a:cubicBezTo>
                  <a:pt x="17899" y="19654"/>
                  <a:pt x="17907" y="19672"/>
                  <a:pt x="17907" y="19694"/>
                </a:cubicBezTo>
                <a:cubicBezTo>
                  <a:pt x="17907" y="19738"/>
                  <a:pt x="18077" y="19951"/>
                  <a:pt x="18112" y="19951"/>
                </a:cubicBezTo>
                <a:cubicBezTo>
                  <a:pt x="18143" y="19951"/>
                  <a:pt x="18169" y="20052"/>
                  <a:pt x="18169" y="20169"/>
                </a:cubicBezTo>
                <a:cubicBezTo>
                  <a:pt x="18169" y="20308"/>
                  <a:pt x="18261" y="20595"/>
                  <a:pt x="18373" y="20805"/>
                </a:cubicBezTo>
                <a:cubicBezTo>
                  <a:pt x="18393" y="20843"/>
                  <a:pt x="18416" y="20874"/>
                  <a:pt x="18425" y="20874"/>
                </a:cubicBezTo>
                <a:cubicBezTo>
                  <a:pt x="18442" y="20874"/>
                  <a:pt x="18544" y="21056"/>
                  <a:pt x="18598" y="21182"/>
                </a:cubicBezTo>
                <a:cubicBezTo>
                  <a:pt x="18661" y="21330"/>
                  <a:pt x="18734" y="21371"/>
                  <a:pt x="19032" y="21430"/>
                </a:cubicBezTo>
                <a:cubicBezTo>
                  <a:pt x="19092" y="21442"/>
                  <a:pt x="19128" y="21433"/>
                  <a:pt x="19159" y="21398"/>
                </a:cubicBezTo>
                <a:cubicBezTo>
                  <a:pt x="19199" y="21353"/>
                  <a:pt x="19202" y="21332"/>
                  <a:pt x="19202" y="21103"/>
                </a:cubicBezTo>
                <a:cubicBezTo>
                  <a:pt x="19202" y="20932"/>
                  <a:pt x="19210" y="20838"/>
                  <a:pt x="19228" y="20798"/>
                </a:cubicBezTo>
                <a:cubicBezTo>
                  <a:pt x="19242" y="20766"/>
                  <a:pt x="19254" y="20684"/>
                  <a:pt x="19254" y="20616"/>
                </a:cubicBezTo>
                <a:cubicBezTo>
                  <a:pt x="19255" y="20547"/>
                  <a:pt x="19263" y="20482"/>
                  <a:pt x="19272" y="20472"/>
                </a:cubicBezTo>
                <a:cubicBezTo>
                  <a:pt x="19282" y="20462"/>
                  <a:pt x="19290" y="20410"/>
                  <a:pt x="19290" y="20355"/>
                </a:cubicBezTo>
                <a:cubicBezTo>
                  <a:pt x="19290" y="20301"/>
                  <a:pt x="19301" y="20240"/>
                  <a:pt x="19316" y="20220"/>
                </a:cubicBezTo>
                <a:cubicBezTo>
                  <a:pt x="19333" y="20195"/>
                  <a:pt x="19342" y="20129"/>
                  <a:pt x="19342" y="20026"/>
                </a:cubicBezTo>
                <a:cubicBezTo>
                  <a:pt x="19342" y="19923"/>
                  <a:pt x="19333" y="19857"/>
                  <a:pt x="19316" y="19833"/>
                </a:cubicBezTo>
                <a:cubicBezTo>
                  <a:pt x="19301" y="19812"/>
                  <a:pt x="19289" y="19774"/>
                  <a:pt x="19289" y="19747"/>
                </a:cubicBezTo>
                <a:cubicBezTo>
                  <a:pt x="19289" y="19689"/>
                  <a:pt x="19252" y="19507"/>
                  <a:pt x="19228" y="19445"/>
                </a:cubicBezTo>
                <a:cubicBezTo>
                  <a:pt x="19196" y="19361"/>
                  <a:pt x="19167" y="19260"/>
                  <a:pt x="19167" y="19229"/>
                </a:cubicBezTo>
                <a:cubicBezTo>
                  <a:pt x="19167" y="19198"/>
                  <a:pt x="19119" y="19014"/>
                  <a:pt x="19034" y="18717"/>
                </a:cubicBezTo>
                <a:cubicBezTo>
                  <a:pt x="19011" y="18636"/>
                  <a:pt x="18992" y="18533"/>
                  <a:pt x="18992" y="18488"/>
                </a:cubicBezTo>
                <a:cubicBezTo>
                  <a:pt x="18992" y="18443"/>
                  <a:pt x="18984" y="18398"/>
                  <a:pt x="18974" y="18388"/>
                </a:cubicBezTo>
                <a:cubicBezTo>
                  <a:pt x="18965" y="18378"/>
                  <a:pt x="18957" y="18347"/>
                  <a:pt x="18957" y="18319"/>
                </a:cubicBezTo>
                <a:cubicBezTo>
                  <a:pt x="18957" y="18292"/>
                  <a:pt x="18921" y="18193"/>
                  <a:pt x="18878" y="18099"/>
                </a:cubicBezTo>
                <a:cubicBezTo>
                  <a:pt x="18835" y="18005"/>
                  <a:pt x="18800" y="17914"/>
                  <a:pt x="18800" y="17898"/>
                </a:cubicBezTo>
                <a:cubicBezTo>
                  <a:pt x="18800" y="17881"/>
                  <a:pt x="18789" y="17867"/>
                  <a:pt x="18776" y="17867"/>
                </a:cubicBezTo>
                <a:cubicBezTo>
                  <a:pt x="18763" y="17867"/>
                  <a:pt x="18742" y="17813"/>
                  <a:pt x="18729" y="17747"/>
                </a:cubicBezTo>
                <a:cubicBezTo>
                  <a:pt x="18716" y="17680"/>
                  <a:pt x="18697" y="17616"/>
                  <a:pt x="18687" y="17605"/>
                </a:cubicBezTo>
                <a:cubicBezTo>
                  <a:pt x="18677" y="17593"/>
                  <a:pt x="18657" y="17544"/>
                  <a:pt x="18644" y="17495"/>
                </a:cubicBezTo>
                <a:cubicBezTo>
                  <a:pt x="18631" y="17445"/>
                  <a:pt x="18613" y="17385"/>
                  <a:pt x="18605" y="17361"/>
                </a:cubicBezTo>
                <a:cubicBezTo>
                  <a:pt x="18596" y="17336"/>
                  <a:pt x="18584" y="17293"/>
                  <a:pt x="18578" y="17264"/>
                </a:cubicBezTo>
                <a:cubicBezTo>
                  <a:pt x="18572" y="17235"/>
                  <a:pt x="18561" y="17212"/>
                  <a:pt x="18552" y="17212"/>
                </a:cubicBezTo>
                <a:cubicBezTo>
                  <a:pt x="18544" y="17212"/>
                  <a:pt x="18537" y="17173"/>
                  <a:pt x="18537" y="17125"/>
                </a:cubicBezTo>
                <a:cubicBezTo>
                  <a:pt x="18537" y="17077"/>
                  <a:pt x="18527" y="17032"/>
                  <a:pt x="18515" y="17025"/>
                </a:cubicBezTo>
                <a:cubicBezTo>
                  <a:pt x="18502" y="17018"/>
                  <a:pt x="18489" y="16926"/>
                  <a:pt x="18481" y="16793"/>
                </a:cubicBezTo>
                <a:cubicBezTo>
                  <a:pt x="18458" y="16370"/>
                  <a:pt x="18445" y="16243"/>
                  <a:pt x="18416" y="16188"/>
                </a:cubicBezTo>
                <a:cubicBezTo>
                  <a:pt x="18372" y="16101"/>
                  <a:pt x="18380" y="15613"/>
                  <a:pt x="18428" y="15480"/>
                </a:cubicBezTo>
                <a:cubicBezTo>
                  <a:pt x="18448" y="15425"/>
                  <a:pt x="18472" y="15324"/>
                  <a:pt x="18483" y="15254"/>
                </a:cubicBezTo>
                <a:cubicBezTo>
                  <a:pt x="18494" y="15185"/>
                  <a:pt x="18511" y="15128"/>
                  <a:pt x="18520" y="15128"/>
                </a:cubicBezTo>
                <a:cubicBezTo>
                  <a:pt x="18530" y="15128"/>
                  <a:pt x="18537" y="15082"/>
                  <a:pt x="18537" y="15027"/>
                </a:cubicBezTo>
                <a:cubicBezTo>
                  <a:pt x="18537" y="14911"/>
                  <a:pt x="18581" y="14710"/>
                  <a:pt x="18607" y="14710"/>
                </a:cubicBezTo>
                <a:cubicBezTo>
                  <a:pt x="18617" y="14710"/>
                  <a:pt x="18625" y="14683"/>
                  <a:pt x="18625" y="14650"/>
                </a:cubicBezTo>
                <a:cubicBezTo>
                  <a:pt x="18625" y="14617"/>
                  <a:pt x="18638" y="14580"/>
                  <a:pt x="18654" y="14570"/>
                </a:cubicBezTo>
                <a:cubicBezTo>
                  <a:pt x="18680" y="14553"/>
                  <a:pt x="18957" y="14096"/>
                  <a:pt x="18957" y="14070"/>
                </a:cubicBezTo>
                <a:cubicBezTo>
                  <a:pt x="18957" y="14065"/>
                  <a:pt x="18985" y="13978"/>
                  <a:pt x="19018" y="13876"/>
                </a:cubicBezTo>
                <a:cubicBezTo>
                  <a:pt x="19060" y="13750"/>
                  <a:pt x="19080" y="13655"/>
                  <a:pt x="19080" y="13573"/>
                </a:cubicBezTo>
                <a:cubicBezTo>
                  <a:pt x="19080" y="13446"/>
                  <a:pt x="19131" y="13162"/>
                  <a:pt x="19153" y="13162"/>
                </a:cubicBezTo>
                <a:cubicBezTo>
                  <a:pt x="19161" y="13162"/>
                  <a:pt x="19167" y="13109"/>
                  <a:pt x="19167" y="13043"/>
                </a:cubicBezTo>
                <a:cubicBezTo>
                  <a:pt x="19167" y="12978"/>
                  <a:pt x="19175" y="12924"/>
                  <a:pt x="19184" y="12924"/>
                </a:cubicBezTo>
                <a:cubicBezTo>
                  <a:pt x="19194" y="12924"/>
                  <a:pt x="19202" y="12862"/>
                  <a:pt x="19202" y="12787"/>
                </a:cubicBezTo>
                <a:cubicBezTo>
                  <a:pt x="19202" y="12712"/>
                  <a:pt x="19213" y="12614"/>
                  <a:pt x="19226" y="12571"/>
                </a:cubicBezTo>
                <a:cubicBezTo>
                  <a:pt x="19240" y="12527"/>
                  <a:pt x="19261" y="12452"/>
                  <a:pt x="19274" y="12403"/>
                </a:cubicBezTo>
                <a:cubicBezTo>
                  <a:pt x="19305" y="12287"/>
                  <a:pt x="19396" y="12090"/>
                  <a:pt x="19418" y="12090"/>
                </a:cubicBezTo>
                <a:cubicBezTo>
                  <a:pt x="19439" y="12090"/>
                  <a:pt x="19605" y="11805"/>
                  <a:pt x="19605" y="11768"/>
                </a:cubicBezTo>
                <a:cubicBezTo>
                  <a:pt x="19605" y="11754"/>
                  <a:pt x="19620" y="11717"/>
                  <a:pt x="19639" y="11688"/>
                </a:cubicBezTo>
                <a:cubicBezTo>
                  <a:pt x="19659" y="11658"/>
                  <a:pt x="19675" y="11601"/>
                  <a:pt x="19675" y="11560"/>
                </a:cubicBezTo>
                <a:cubicBezTo>
                  <a:pt x="19675" y="11475"/>
                  <a:pt x="19636" y="11410"/>
                  <a:pt x="19536" y="11329"/>
                </a:cubicBezTo>
                <a:cubicBezTo>
                  <a:pt x="19497" y="11297"/>
                  <a:pt x="19465" y="11260"/>
                  <a:pt x="19465" y="11247"/>
                </a:cubicBezTo>
                <a:cubicBezTo>
                  <a:pt x="19465" y="11233"/>
                  <a:pt x="19492" y="11165"/>
                  <a:pt x="19526" y="11095"/>
                </a:cubicBezTo>
                <a:cubicBezTo>
                  <a:pt x="19566" y="11012"/>
                  <a:pt x="19587" y="10936"/>
                  <a:pt x="19587" y="10878"/>
                </a:cubicBezTo>
                <a:cubicBezTo>
                  <a:pt x="19587" y="10816"/>
                  <a:pt x="19567" y="10751"/>
                  <a:pt x="19526" y="10674"/>
                </a:cubicBezTo>
                <a:cubicBezTo>
                  <a:pt x="19492" y="10611"/>
                  <a:pt x="19465" y="10531"/>
                  <a:pt x="19465" y="10496"/>
                </a:cubicBezTo>
                <a:cubicBezTo>
                  <a:pt x="19465" y="10412"/>
                  <a:pt x="19377" y="10191"/>
                  <a:pt x="19323" y="10138"/>
                </a:cubicBezTo>
                <a:cubicBezTo>
                  <a:pt x="19275" y="10090"/>
                  <a:pt x="19190" y="10023"/>
                  <a:pt x="19144" y="9995"/>
                </a:cubicBezTo>
                <a:cubicBezTo>
                  <a:pt x="19116" y="9978"/>
                  <a:pt x="19114" y="9954"/>
                  <a:pt x="19125" y="9807"/>
                </a:cubicBezTo>
                <a:cubicBezTo>
                  <a:pt x="19142" y="9573"/>
                  <a:pt x="19191" y="9483"/>
                  <a:pt x="19317" y="9458"/>
                </a:cubicBezTo>
                <a:cubicBezTo>
                  <a:pt x="19536" y="9414"/>
                  <a:pt x="19585" y="9271"/>
                  <a:pt x="19616" y="8600"/>
                </a:cubicBezTo>
                <a:cubicBezTo>
                  <a:pt x="19622" y="8458"/>
                  <a:pt x="19635" y="8356"/>
                  <a:pt x="19650" y="8335"/>
                </a:cubicBezTo>
                <a:cubicBezTo>
                  <a:pt x="19666" y="8314"/>
                  <a:pt x="19675" y="8242"/>
                  <a:pt x="19675" y="8145"/>
                </a:cubicBezTo>
                <a:cubicBezTo>
                  <a:pt x="19675" y="7999"/>
                  <a:pt x="19709" y="7825"/>
                  <a:pt x="19746" y="7786"/>
                </a:cubicBezTo>
                <a:cubicBezTo>
                  <a:pt x="19755" y="7777"/>
                  <a:pt x="19762" y="7723"/>
                  <a:pt x="19762" y="7667"/>
                </a:cubicBezTo>
                <a:cubicBezTo>
                  <a:pt x="19762" y="7610"/>
                  <a:pt x="19770" y="7564"/>
                  <a:pt x="19780" y="7564"/>
                </a:cubicBezTo>
                <a:cubicBezTo>
                  <a:pt x="19789" y="7564"/>
                  <a:pt x="19797" y="7530"/>
                  <a:pt x="19797" y="7489"/>
                </a:cubicBezTo>
                <a:cubicBezTo>
                  <a:pt x="19797" y="7443"/>
                  <a:pt x="19807" y="7415"/>
                  <a:pt x="19824" y="7415"/>
                </a:cubicBezTo>
                <a:cubicBezTo>
                  <a:pt x="19844" y="7415"/>
                  <a:pt x="19850" y="7377"/>
                  <a:pt x="19850" y="7253"/>
                </a:cubicBezTo>
                <a:cubicBezTo>
                  <a:pt x="19850" y="7163"/>
                  <a:pt x="19857" y="7083"/>
                  <a:pt x="19867" y="7073"/>
                </a:cubicBezTo>
                <a:cubicBezTo>
                  <a:pt x="19877" y="7063"/>
                  <a:pt x="19884" y="7017"/>
                  <a:pt x="19884" y="6972"/>
                </a:cubicBezTo>
                <a:cubicBezTo>
                  <a:pt x="19884" y="6896"/>
                  <a:pt x="19904" y="6874"/>
                  <a:pt x="20124" y="6686"/>
                </a:cubicBezTo>
                <a:cubicBezTo>
                  <a:pt x="20287" y="6547"/>
                  <a:pt x="20386" y="6441"/>
                  <a:pt x="20434" y="6356"/>
                </a:cubicBezTo>
                <a:cubicBezTo>
                  <a:pt x="20474" y="6287"/>
                  <a:pt x="20564" y="6126"/>
                  <a:pt x="20635" y="5999"/>
                </a:cubicBezTo>
                <a:lnTo>
                  <a:pt x="20765" y="5767"/>
                </a:lnTo>
                <a:lnTo>
                  <a:pt x="20858" y="5821"/>
                </a:lnTo>
                <a:cubicBezTo>
                  <a:pt x="20925" y="5860"/>
                  <a:pt x="20958" y="5867"/>
                  <a:pt x="20974" y="5844"/>
                </a:cubicBezTo>
                <a:cubicBezTo>
                  <a:pt x="20986" y="5827"/>
                  <a:pt x="21029" y="5798"/>
                  <a:pt x="21069" y="5780"/>
                </a:cubicBezTo>
                <a:cubicBezTo>
                  <a:pt x="21108" y="5762"/>
                  <a:pt x="21161" y="5720"/>
                  <a:pt x="21186" y="5686"/>
                </a:cubicBezTo>
                <a:cubicBezTo>
                  <a:pt x="21227" y="5632"/>
                  <a:pt x="21233" y="5602"/>
                  <a:pt x="21233" y="5451"/>
                </a:cubicBezTo>
                <a:cubicBezTo>
                  <a:pt x="21233" y="5229"/>
                  <a:pt x="21212" y="5200"/>
                  <a:pt x="21060" y="5198"/>
                </a:cubicBezTo>
                <a:cubicBezTo>
                  <a:pt x="20953" y="5197"/>
                  <a:pt x="20943" y="5191"/>
                  <a:pt x="20938" y="5129"/>
                </a:cubicBezTo>
                <a:cubicBezTo>
                  <a:pt x="20935" y="5092"/>
                  <a:pt x="20925" y="5062"/>
                  <a:pt x="20916" y="5062"/>
                </a:cubicBezTo>
                <a:cubicBezTo>
                  <a:pt x="20907" y="5062"/>
                  <a:pt x="20900" y="5041"/>
                  <a:pt x="20900" y="5015"/>
                </a:cubicBezTo>
                <a:cubicBezTo>
                  <a:pt x="20900" y="4990"/>
                  <a:pt x="20888" y="4948"/>
                  <a:pt x="20873" y="4924"/>
                </a:cubicBezTo>
                <a:cubicBezTo>
                  <a:pt x="20854" y="4890"/>
                  <a:pt x="20848" y="4809"/>
                  <a:pt x="20848" y="4601"/>
                </a:cubicBezTo>
                <a:cubicBezTo>
                  <a:pt x="20848" y="4393"/>
                  <a:pt x="20854" y="4311"/>
                  <a:pt x="20873" y="4277"/>
                </a:cubicBezTo>
                <a:cubicBezTo>
                  <a:pt x="20888" y="4253"/>
                  <a:pt x="20900" y="4207"/>
                  <a:pt x="20900" y="4176"/>
                </a:cubicBezTo>
                <a:cubicBezTo>
                  <a:pt x="20900" y="4144"/>
                  <a:pt x="20920" y="4082"/>
                  <a:pt x="20944" y="4038"/>
                </a:cubicBezTo>
                <a:cubicBezTo>
                  <a:pt x="20973" y="3985"/>
                  <a:pt x="20988" y="3923"/>
                  <a:pt x="20988" y="3857"/>
                </a:cubicBezTo>
                <a:cubicBezTo>
                  <a:pt x="20988" y="3801"/>
                  <a:pt x="20996" y="3747"/>
                  <a:pt x="21005" y="3737"/>
                </a:cubicBezTo>
                <a:cubicBezTo>
                  <a:pt x="21015" y="3727"/>
                  <a:pt x="21023" y="3686"/>
                  <a:pt x="21023" y="3645"/>
                </a:cubicBezTo>
                <a:cubicBezTo>
                  <a:pt x="21023" y="3559"/>
                  <a:pt x="21070" y="3425"/>
                  <a:pt x="21100" y="3425"/>
                </a:cubicBezTo>
                <a:cubicBezTo>
                  <a:pt x="21112" y="3425"/>
                  <a:pt x="21138" y="3395"/>
                  <a:pt x="21157" y="3358"/>
                </a:cubicBezTo>
                <a:cubicBezTo>
                  <a:pt x="21177" y="3321"/>
                  <a:pt x="21218" y="3259"/>
                  <a:pt x="21248" y="3220"/>
                </a:cubicBezTo>
                <a:cubicBezTo>
                  <a:pt x="21278" y="3182"/>
                  <a:pt x="21303" y="3132"/>
                  <a:pt x="21303" y="3111"/>
                </a:cubicBezTo>
                <a:cubicBezTo>
                  <a:pt x="21303" y="3089"/>
                  <a:pt x="21313" y="3054"/>
                  <a:pt x="21326" y="3032"/>
                </a:cubicBezTo>
                <a:cubicBezTo>
                  <a:pt x="21338" y="3010"/>
                  <a:pt x="21354" y="2969"/>
                  <a:pt x="21360" y="2940"/>
                </a:cubicBezTo>
                <a:cubicBezTo>
                  <a:pt x="21367" y="2908"/>
                  <a:pt x="21390" y="2888"/>
                  <a:pt x="21420" y="2888"/>
                </a:cubicBezTo>
                <a:cubicBezTo>
                  <a:pt x="21447" y="2888"/>
                  <a:pt x="21499" y="2879"/>
                  <a:pt x="21535" y="2869"/>
                </a:cubicBezTo>
                <a:lnTo>
                  <a:pt x="21600" y="2851"/>
                </a:lnTo>
                <a:lnTo>
                  <a:pt x="21600" y="1992"/>
                </a:lnTo>
                <a:cubicBezTo>
                  <a:pt x="21600" y="1188"/>
                  <a:pt x="21598" y="1127"/>
                  <a:pt x="21565" y="1027"/>
                </a:cubicBezTo>
                <a:cubicBezTo>
                  <a:pt x="21546" y="969"/>
                  <a:pt x="21530" y="884"/>
                  <a:pt x="21530" y="839"/>
                </a:cubicBezTo>
                <a:cubicBezTo>
                  <a:pt x="21530" y="747"/>
                  <a:pt x="21479" y="559"/>
                  <a:pt x="21428" y="464"/>
                </a:cubicBezTo>
                <a:cubicBezTo>
                  <a:pt x="21409" y="430"/>
                  <a:pt x="21389" y="372"/>
                  <a:pt x="21382" y="335"/>
                </a:cubicBezTo>
                <a:cubicBezTo>
                  <a:pt x="21375" y="298"/>
                  <a:pt x="21360" y="268"/>
                  <a:pt x="21347" y="268"/>
                </a:cubicBezTo>
                <a:cubicBezTo>
                  <a:pt x="21333" y="268"/>
                  <a:pt x="21318" y="241"/>
                  <a:pt x="21312" y="209"/>
                </a:cubicBezTo>
                <a:cubicBezTo>
                  <a:pt x="21305" y="176"/>
                  <a:pt x="21266" y="116"/>
                  <a:pt x="21225" y="75"/>
                </a:cubicBezTo>
                <a:cubicBezTo>
                  <a:pt x="21155" y="5"/>
                  <a:pt x="21135" y="0"/>
                  <a:pt x="20913" y="0"/>
                </a:cubicBezTo>
                <a:lnTo>
                  <a:pt x="20676" y="0"/>
                </a:lnTo>
                <a:close/>
              </a:path>
            </a:pathLst>
          </a:custGeom>
          <a:noFill/>
          <a:ln>
            <a:noFill/>
          </a:ln>
        </p:spPr>
      </p:pic>
      <p:sp>
        <p:nvSpPr>
          <p:cNvPr id="184" name="Google Shape;184;p5"/>
          <p:cNvSpPr txBox="1"/>
          <p:nvPr/>
        </p:nvSpPr>
        <p:spPr>
          <a:xfrm>
            <a:off x="1688205" y="2418323"/>
            <a:ext cx="21007500" cy="23190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400"/>
              <a:buFont typeface="Arial"/>
              <a:buNone/>
            </a:pPr>
            <a:r>
              <a:rPr b="1" i="0" lang="en-US" sz="8000" u="none" cap="none" strike="noStrike">
                <a:solidFill>
                  <a:srgbClr val="DBD7BC"/>
                </a:solidFill>
                <a:latin typeface="Calibri"/>
                <a:ea typeface="Calibri"/>
                <a:cs typeface="Calibri"/>
                <a:sym typeface="Calibri"/>
              </a:rPr>
              <a:t>All elections are held within a set geography and have a target electorate based on geography.</a:t>
            </a:r>
            <a:endParaRPr sz="1000">
              <a:latin typeface="Calibri"/>
              <a:ea typeface="Calibri"/>
              <a:cs typeface="Calibri"/>
              <a:sym typeface="Calibri"/>
            </a:endParaRPr>
          </a:p>
        </p:txBody>
      </p:sp>
      <p:sp>
        <p:nvSpPr>
          <p:cNvPr id="185" name="Google Shape;185;p5"/>
          <p:cNvSpPr txBox="1"/>
          <p:nvPr/>
        </p:nvSpPr>
        <p:spPr>
          <a:xfrm>
            <a:off x="2479838" y="7430225"/>
            <a:ext cx="19888200" cy="33858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400"/>
              <a:buFont typeface="Arial"/>
              <a:buNone/>
            </a:pPr>
            <a:r>
              <a:rPr b="1" i="0" lang="en-US" sz="7900" u="none" cap="none" strike="noStrike">
                <a:solidFill>
                  <a:srgbClr val="DBD7BC"/>
                </a:solidFill>
                <a:latin typeface="Calibri"/>
                <a:ea typeface="Calibri"/>
                <a:cs typeface="Calibri"/>
                <a:sym typeface="Calibri"/>
              </a:rPr>
              <a:t>All elections use predetermined methods of voting, and all elections have safeguards to ensure an accurate outcome. </a:t>
            </a:r>
            <a:endParaRPr sz="7900">
              <a:latin typeface="Calibri"/>
              <a:ea typeface="Calibri"/>
              <a:cs typeface="Calibri"/>
              <a:sym typeface="Calibri"/>
            </a:endParaRPr>
          </a:p>
        </p:txBody>
      </p:sp>
      <p:pic>
        <p:nvPicPr>
          <p:cNvPr id="186" name="Google Shape;186;p5"/>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190" name="Shape 190"/>
        <p:cNvGrpSpPr/>
        <p:nvPr/>
      </p:nvGrpSpPr>
      <p:grpSpPr>
        <a:xfrm>
          <a:off x="0" y="0"/>
          <a:ext cx="0" cy="0"/>
          <a:chOff x="0" y="0"/>
          <a:chExt cx="0" cy="0"/>
        </a:xfrm>
      </p:grpSpPr>
      <p:sp>
        <p:nvSpPr>
          <p:cNvPr id="191" name="Google Shape;191;p6"/>
          <p:cNvSpPr txBox="1"/>
          <p:nvPr/>
        </p:nvSpPr>
        <p:spPr>
          <a:xfrm>
            <a:off x="15946135" y="3014317"/>
            <a:ext cx="6666300" cy="7583400"/>
          </a:xfrm>
          <a:prstGeom prst="rect">
            <a:avLst/>
          </a:prstGeom>
          <a:noFill/>
          <a:ln>
            <a:noFill/>
          </a:ln>
        </p:spPr>
        <p:txBody>
          <a:bodyPr anchorCtr="0" anchor="ctr" bIns="50800" lIns="50800" spcFirstLastPara="1" rIns="50800" wrap="square" tIns="50800">
            <a:spAutoFit/>
          </a:bodyPr>
          <a:lstStyle/>
          <a:p>
            <a:pPr indent="0" lvl="0" marL="0" marR="0" rtl="0" algn="l">
              <a:lnSpc>
                <a:spcPct val="90000"/>
              </a:lnSpc>
              <a:spcBef>
                <a:spcPts val="0"/>
              </a:spcBef>
              <a:spcAft>
                <a:spcPts val="0"/>
              </a:spcAft>
              <a:buClr>
                <a:srgbClr val="DBD7BC"/>
              </a:buClr>
              <a:buSzPts val="6200"/>
              <a:buFont typeface="Arial"/>
              <a:buNone/>
            </a:pPr>
            <a:r>
              <a:rPr b="1" i="0" lang="en-US" sz="6000" u="none" cap="none" strike="noStrike">
                <a:solidFill>
                  <a:srgbClr val="DBD7BC"/>
                </a:solidFill>
                <a:latin typeface="Calibri"/>
                <a:ea typeface="Calibri"/>
                <a:cs typeface="Calibri"/>
                <a:sym typeface="Calibri"/>
              </a:rPr>
              <a:t>It is the beauty of the nation’s decentralized federal system that this </a:t>
            </a:r>
            <a:r>
              <a:rPr b="1" i="0" lang="en-US" sz="6000" u="none" cap="none" strike="noStrike">
                <a:solidFill>
                  <a:srgbClr val="CCE4F8"/>
                </a:solidFill>
                <a:latin typeface="Calibri"/>
                <a:ea typeface="Calibri"/>
                <a:cs typeface="Calibri"/>
                <a:sym typeface="Calibri"/>
              </a:rPr>
              <a:t>patchwork quilt </a:t>
            </a:r>
            <a:r>
              <a:rPr b="1" i="0" lang="en-US" sz="6000" u="none" cap="none" strike="noStrike">
                <a:solidFill>
                  <a:srgbClr val="DBD7BC"/>
                </a:solidFill>
                <a:latin typeface="Calibri"/>
                <a:ea typeface="Calibri"/>
                <a:cs typeface="Calibri"/>
                <a:sym typeface="Calibri"/>
              </a:rPr>
              <a:t>leads to successful elections, from presidential contests to local fire districts.</a:t>
            </a:r>
            <a:endParaRPr sz="6000">
              <a:latin typeface="Calibri"/>
              <a:ea typeface="Calibri"/>
              <a:cs typeface="Calibri"/>
              <a:sym typeface="Calibri"/>
            </a:endParaRPr>
          </a:p>
        </p:txBody>
      </p:sp>
      <p:pic>
        <p:nvPicPr>
          <p:cNvPr descr="pasted-movie.png" id="192" name="Google Shape;192;p6"/>
          <p:cNvPicPr preferRelativeResize="0"/>
          <p:nvPr/>
        </p:nvPicPr>
        <p:blipFill rotWithShape="1">
          <a:blip r:embed="rId3">
            <a:alphaModFix/>
          </a:blip>
          <a:srcRect b="8239" l="0" r="0" t="2101"/>
          <a:stretch/>
        </p:blipFill>
        <p:spPr>
          <a:xfrm>
            <a:off x="1894091" y="2797922"/>
            <a:ext cx="13629202" cy="8016215"/>
          </a:xfrm>
          <a:custGeom>
            <a:rect b="b" l="l" r="r" t="t"/>
            <a:pathLst>
              <a:path extrusionOk="0" h="21597" w="21600">
                <a:moveTo>
                  <a:pt x="20676" y="0"/>
                </a:moveTo>
                <a:lnTo>
                  <a:pt x="20621" y="87"/>
                </a:lnTo>
                <a:cubicBezTo>
                  <a:pt x="20591" y="134"/>
                  <a:pt x="20567" y="194"/>
                  <a:pt x="20567" y="220"/>
                </a:cubicBezTo>
                <a:cubicBezTo>
                  <a:pt x="20567" y="246"/>
                  <a:pt x="20559" y="268"/>
                  <a:pt x="20550" y="268"/>
                </a:cubicBezTo>
                <a:cubicBezTo>
                  <a:pt x="20540" y="268"/>
                  <a:pt x="20532" y="320"/>
                  <a:pt x="20532" y="385"/>
                </a:cubicBezTo>
                <a:cubicBezTo>
                  <a:pt x="20532" y="449"/>
                  <a:pt x="20524" y="511"/>
                  <a:pt x="20515" y="521"/>
                </a:cubicBezTo>
                <a:cubicBezTo>
                  <a:pt x="20506" y="531"/>
                  <a:pt x="20493" y="605"/>
                  <a:pt x="20487" y="686"/>
                </a:cubicBezTo>
                <a:cubicBezTo>
                  <a:pt x="20480" y="768"/>
                  <a:pt x="20468" y="842"/>
                  <a:pt x="20460" y="851"/>
                </a:cubicBezTo>
                <a:cubicBezTo>
                  <a:pt x="20451" y="860"/>
                  <a:pt x="20445" y="1040"/>
                  <a:pt x="20445" y="1251"/>
                </a:cubicBezTo>
                <a:cubicBezTo>
                  <a:pt x="20445" y="1475"/>
                  <a:pt x="20437" y="1641"/>
                  <a:pt x="20427" y="1652"/>
                </a:cubicBezTo>
                <a:cubicBezTo>
                  <a:pt x="20417" y="1662"/>
                  <a:pt x="20409" y="1694"/>
                  <a:pt x="20409" y="1722"/>
                </a:cubicBezTo>
                <a:cubicBezTo>
                  <a:pt x="20409" y="1749"/>
                  <a:pt x="20397" y="1810"/>
                  <a:pt x="20383" y="1857"/>
                </a:cubicBezTo>
                <a:cubicBezTo>
                  <a:pt x="20369" y="1904"/>
                  <a:pt x="20357" y="1964"/>
                  <a:pt x="20356" y="1991"/>
                </a:cubicBezTo>
                <a:cubicBezTo>
                  <a:pt x="20355" y="2018"/>
                  <a:pt x="20339" y="2080"/>
                  <a:pt x="20321" y="2129"/>
                </a:cubicBezTo>
                <a:cubicBezTo>
                  <a:pt x="20303" y="2178"/>
                  <a:pt x="20275" y="2265"/>
                  <a:pt x="20258" y="2322"/>
                </a:cubicBezTo>
                <a:cubicBezTo>
                  <a:pt x="20242" y="2380"/>
                  <a:pt x="20226" y="2431"/>
                  <a:pt x="20224" y="2437"/>
                </a:cubicBezTo>
                <a:cubicBezTo>
                  <a:pt x="20221" y="2442"/>
                  <a:pt x="20142" y="2459"/>
                  <a:pt x="20048" y="2473"/>
                </a:cubicBezTo>
                <a:cubicBezTo>
                  <a:pt x="19846" y="2504"/>
                  <a:pt x="19662" y="2546"/>
                  <a:pt x="19552" y="2588"/>
                </a:cubicBezTo>
                <a:cubicBezTo>
                  <a:pt x="19509" y="2604"/>
                  <a:pt x="19428" y="2618"/>
                  <a:pt x="19372" y="2619"/>
                </a:cubicBezTo>
                <a:cubicBezTo>
                  <a:pt x="19316" y="2619"/>
                  <a:pt x="19256" y="2632"/>
                  <a:pt x="19240" y="2646"/>
                </a:cubicBezTo>
                <a:cubicBezTo>
                  <a:pt x="19224" y="2661"/>
                  <a:pt x="19159" y="2680"/>
                  <a:pt x="19097" y="2689"/>
                </a:cubicBezTo>
                <a:cubicBezTo>
                  <a:pt x="19034" y="2698"/>
                  <a:pt x="18953" y="2727"/>
                  <a:pt x="18915" y="2754"/>
                </a:cubicBezTo>
                <a:cubicBezTo>
                  <a:pt x="18841" y="2807"/>
                  <a:pt x="18712" y="3010"/>
                  <a:pt x="18712" y="3073"/>
                </a:cubicBezTo>
                <a:cubicBezTo>
                  <a:pt x="18712" y="3094"/>
                  <a:pt x="18684" y="3161"/>
                  <a:pt x="18651" y="3221"/>
                </a:cubicBezTo>
                <a:cubicBezTo>
                  <a:pt x="18518" y="3458"/>
                  <a:pt x="18467" y="3753"/>
                  <a:pt x="18529" y="3916"/>
                </a:cubicBezTo>
                <a:cubicBezTo>
                  <a:pt x="18545" y="3955"/>
                  <a:pt x="18552" y="4000"/>
                  <a:pt x="18546" y="4016"/>
                </a:cubicBezTo>
                <a:cubicBezTo>
                  <a:pt x="18533" y="4053"/>
                  <a:pt x="18272" y="4195"/>
                  <a:pt x="18174" y="4218"/>
                </a:cubicBezTo>
                <a:cubicBezTo>
                  <a:pt x="18134" y="4228"/>
                  <a:pt x="18066" y="4221"/>
                  <a:pt x="18024" y="4203"/>
                </a:cubicBezTo>
                <a:cubicBezTo>
                  <a:pt x="17981" y="4185"/>
                  <a:pt x="17890" y="4161"/>
                  <a:pt x="17821" y="4150"/>
                </a:cubicBezTo>
                <a:cubicBezTo>
                  <a:pt x="17714" y="4133"/>
                  <a:pt x="17681" y="4141"/>
                  <a:pt x="17595" y="4199"/>
                </a:cubicBezTo>
                <a:cubicBezTo>
                  <a:pt x="17446" y="4299"/>
                  <a:pt x="17410" y="4471"/>
                  <a:pt x="17496" y="4664"/>
                </a:cubicBezTo>
                <a:cubicBezTo>
                  <a:pt x="17540" y="4761"/>
                  <a:pt x="17540" y="4765"/>
                  <a:pt x="17509" y="4837"/>
                </a:cubicBezTo>
                <a:cubicBezTo>
                  <a:pt x="17492" y="4878"/>
                  <a:pt x="17472" y="4912"/>
                  <a:pt x="17465" y="4912"/>
                </a:cubicBezTo>
                <a:cubicBezTo>
                  <a:pt x="17457" y="4913"/>
                  <a:pt x="17390" y="5014"/>
                  <a:pt x="17315" y="5139"/>
                </a:cubicBezTo>
                <a:cubicBezTo>
                  <a:pt x="17241" y="5263"/>
                  <a:pt x="17148" y="5400"/>
                  <a:pt x="17110" y="5443"/>
                </a:cubicBezTo>
                <a:cubicBezTo>
                  <a:pt x="16990" y="5575"/>
                  <a:pt x="16944" y="5661"/>
                  <a:pt x="16944" y="5754"/>
                </a:cubicBezTo>
                <a:cubicBezTo>
                  <a:pt x="16944" y="5862"/>
                  <a:pt x="16865" y="5989"/>
                  <a:pt x="16734" y="6096"/>
                </a:cubicBezTo>
                <a:cubicBezTo>
                  <a:pt x="16681" y="6139"/>
                  <a:pt x="16632" y="6172"/>
                  <a:pt x="16625" y="6170"/>
                </a:cubicBezTo>
                <a:cubicBezTo>
                  <a:pt x="16619" y="6167"/>
                  <a:pt x="16599" y="6194"/>
                  <a:pt x="16581" y="6231"/>
                </a:cubicBezTo>
                <a:cubicBezTo>
                  <a:pt x="16516" y="6364"/>
                  <a:pt x="16472" y="6407"/>
                  <a:pt x="16350" y="6450"/>
                </a:cubicBezTo>
                <a:cubicBezTo>
                  <a:pt x="16254" y="6484"/>
                  <a:pt x="16203" y="6487"/>
                  <a:pt x="16127" y="6463"/>
                </a:cubicBezTo>
                <a:cubicBezTo>
                  <a:pt x="16072" y="6446"/>
                  <a:pt x="16025" y="6426"/>
                  <a:pt x="16021" y="6420"/>
                </a:cubicBezTo>
                <a:cubicBezTo>
                  <a:pt x="16009" y="6400"/>
                  <a:pt x="16057" y="6045"/>
                  <a:pt x="16072" y="6045"/>
                </a:cubicBezTo>
                <a:cubicBezTo>
                  <a:pt x="16080" y="6045"/>
                  <a:pt x="16086" y="6030"/>
                  <a:pt x="16086" y="6014"/>
                </a:cubicBezTo>
                <a:cubicBezTo>
                  <a:pt x="16086" y="5997"/>
                  <a:pt x="16114" y="5915"/>
                  <a:pt x="16147" y="5832"/>
                </a:cubicBezTo>
                <a:cubicBezTo>
                  <a:pt x="16207" y="5685"/>
                  <a:pt x="16208" y="5672"/>
                  <a:pt x="16208" y="5403"/>
                </a:cubicBezTo>
                <a:cubicBezTo>
                  <a:pt x="16208" y="5250"/>
                  <a:pt x="16201" y="5117"/>
                  <a:pt x="16191" y="5107"/>
                </a:cubicBezTo>
                <a:cubicBezTo>
                  <a:pt x="16181" y="5097"/>
                  <a:pt x="16174" y="5057"/>
                  <a:pt x="16174" y="5020"/>
                </a:cubicBezTo>
                <a:cubicBezTo>
                  <a:pt x="16174" y="4884"/>
                  <a:pt x="16065" y="4602"/>
                  <a:pt x="15985" y="4529"/>
                </a:cubicBezTo>
                <a:cubicBezTo>
                  <a:pt x="15963" y="4509"/>
                  <a:pt x="15939" y="4443"/>
                  <a:pt x="15927" y="4369"/>
                </a:cubicBezTo>
                <a:cubicBezTo>
                  <a:pt x="15916" y="4300"/>
                  <a:pt x="15901" y="4220"/>
                  <a:pt x="15892" y="4192"/>
                </a:cubicBezTo>
                <a:cubicBezTo>
                  <a:pt x="15883" y="4163"/>
                  <a:pt x="15876" y="4100"/>
                  <a:pt x="15876" y="4051"/>
                </a:cubicBezTo>
                <a:cubicBezTo>
                  <a:pt x="15876" y="4003"/>
                  <a:pt x="15868" y="3956"/>
                  <a:pt x="15859" y="3946"/>
                </a:cubicBezTo>
                <a:cubicBezTo>
                  <a:pt x="15849" y="3935"/>
                  <a:pt x="15841" y="3833"/>
                  <a:pt x="15841" y="3718"/>
                </a:cubicBezTo>
                <a:cubicBezTo>
                  <a:pt x="15841" y="3442"/>
                  <a:pt x="15783" y="3266"/>
                  <a:pt x="15641" y="3113"/>
                </a:cubicBezTo>
                <a:cubicBezTo>
                  <a:pt x="15565" y="3031"/>
                  <a:pt x="15316" y="2888"/>
                  <a:pt x="15251" y="2888"/>
                </a:cubicBezTo>
                <a:cubicBezTo>
                  <a:pt x="15152" y="2888"/>
                  <a:pt x="15061" y="2971"/>
                  <a:pt x="15009" y="3106"/>
                </a:cubicBezTo>
                <a:cubicBezTo>
                  <a:pt x="14947" y="3270"/>
                  <a:pt x="14889" y="3355"/>
                  <a:pt x="14811" y="3397"/>
                </a:cubicBezTo>
                <a:cubicBezTo>
                  <a:pt x="14725" y="3444"/>
                  <a:pt x="14661" y="3551"/>
                  <a:pt x="14633" y="3693"/>
                </a:cubicBezTo>
                <a:cubicBezTo>
                  <a:pt x="14620" y="3758"/>
                  <a:pt x="14604" y="3811"/>
                  <a:pt x="14596" y="3811"/>
                </a:cubicBezTo>
                <a:cubicBezTo>
                  <a:pt x="14588" y="3811"/>
                  <a:pt x="14580" y="3835"/>
                  <a:pt x="14579" y="3863"/>
                </a:cubicBezTo>
                <a:cubicBezTo>
                  <a:pt x="14579" y="3892"/>
                  <a:pt x="14563" y="3955"/>
                  <a:pt x="14545" y="4004"/>
                </a:cubicBezTo>
                <a:cubicBezTo>
                  <a:pt x="14526" y="4054"/>
                  <a:pt x="14506" y="4115"/>
                  <a:pt x="14501" y="4139"/>
                </a:cubicBezTo>
                <a:cubicBezTo>
                  <a:pt x="14495" y="4164"/>
                  <a:pt x="14483" y="4207"/>
                  <a:pt x="14474" y="4235"/>
                </a:cubicBezTo>
                <a:cubicBezTo>
                  <a:pt x="14454" y="4301"/>
                  <a:pt x="14453" y="5224"/>
                  <a:pt x="14474" y="5293"/>
                </a:cubicBezTo>
                <a:cubicBezTo>
                  <a:pt x="14530" y="5480"/>
                  <a:pt x="14535" y="5510"/>
                  <a:pt x="14514" y="5545"/>
                </a:cubicBezTo>
                <a:cubicBezTo>
                  <a:pt x="14484" y="5596"/>
                  <a:pt x="14488" y="5766"/>
                  <a:pt x="14520" y="5787"/>
                </a:cubicBezTo>
                <a:cubicBezTo>
                  <a:pt x="14557" y="5811"/>
                  <a:pt x="14557" y="6150"/>
                  <a:pt x="14520" y="6174"/>
                </a:cubicBezTo>
                <a:cubicBezTo>
                  <a:pt x="14505" y="6183"/>
                  <a:pt x="14493" y="6209"/>
                  <a:pt x="14493" y="6230"/>
                </a:cubicBezTo>
                <a:cubicBezTo>
                  <a:pt x="14492" y="6277"/>
                  <a:pt x="14396" y="6462"/>
                  <a:pt x="14371" y="6462"/>
                </a:cubicBezTo>
                <a:cubicBezTo>
                  <a:pt x="14360" y="6462"/>
                  <a:pt x="14353" y="6322"/>
                  <a:pt x="14353" y="6093"/>
                </a:cubicBezTo>
                <a:cubicBezTo>
                  <a:pt x="14353" y="5756"/>
                  <a:pt x="14350" y="5718"/>
                  <a:pt x="14314" y="5640"/>
                </a:cubicBezTo>
                <a:cubicBezTo>
                  <a:pt x="14277" y="5560"/>
                  <a:pt x="14274" y="5516"/>
                  <a:pt x="14262" y="4913"/>
                </a:cubicBezTo>
                <a:cubicBezTo>
                  <a:pt x="14256" y="4561"/>
                  <a:pt x="14250" y="4246"/>
                  <a:pt x="14249" y="4213"/>
                </a:cubicBezTo>
                <a:cubicBezTo>
                  <a:pt x="14249" y="4180"/>
                  <a:pt x="14253" y="4076"/>
                  <a:pt x="14259" y="3981"/>
                </a:cubicBezTo>
                <a:cubicBezTo>
                  <a:pt x="14271" y="3772"/>
                  <a:pt x="14260" y="3683"/>
                  <a:pt x="14210" y="3605"/>
                </a:cubicBezTo>
                <a:cubicBezTo>
                  <a:pt x="14183" y="3562"/>
                  <a:pt x="14170" y="3498"/>
                  <a:pt x="14164" y="3383"/>
                </a:cubicBezTo>
                <a:cubicBezTo>
                  <a:pt x="14155" y="3191"/>
                  <a:pt x="14180" y="3134"/>
                  <a:pt x="14312" y="3050"/>
                </a:cubicBezTo>
                <a:cubicBezTo>
                  <a:pt x="14359" y="3019"/>
                  <a:pt x="14429" y="2940"/>
                  <a:pt x="14468" y="2872"/>
                </a:cubicBezTo>
                <a:cubicBezTo>
                  <a:pt x="14507" y="2804"/>
                  <a:pt x="14559" y="2741"/>
                  <a:pt x="14582" y="2732"/>
                </a:cubicBezTo>
                <a:cubicBezTo>
                  <a:pt x="15155" y="2505"/>
                  <a:pt x="15213" y="2430"/>
                  <a:pt x="15076" y="2091"/>
                </a:cubicBezTo>
                <a:cubicBezTo>
                  <a:pt x="14991" y="1883"/>
                  <a:pt x="14913" y="1816"/>
                  <a:pt x="14730" y="1796"/>
                </a:cubicBezTo>
                <a:cubicBezTo>
                  <a:pt x="14580" y="1780"/>
                  <a:pt x="14602" y="1768"/>
                  <a:pt x="14344" y="2002"/>
                </a:cubicBezTo>
                <a:cubicBezTo>
                  <a:pt x="14315" y="2028"/>
                  <a:pt x="14268" y="2066"/>
                  <a:pt x="14239" y="2087"/>
                </a:cubicBezTo>
                <a:cubicBezTo>
                  <a:pt x="14210" y="2108"/>
                  <a:pt x="14165" y="2159"/>
                  <a:pt x="14139" y="2201"/>
                </a:cubicBezTo>
                <a:cubicBezTo>
                  <a:pt x="14100" y="2260"/>
                  <a:pt x="14075" y="2274"/>
                  <a:pt x="14018" y="2267"/>
                </a:cubicBezTo>
                <a:cubicBezTo>
                  <a:pt x="13978" y="2262"/>
                  <a:pt x="13933" y="2246"/>
                  <a:pt x="13917" y="2233"/>
                </a:cubicBezTo>
                <a:cubicBezTo>
                  <a:pt x="13836" y="2160"/>
                  <a:pt x="13730" y="2114"/>
                  <a:pt x="13644" y="2114"/>
                </a:cubicBezTo>
                <a:cubicBezTo>
                  <a:pt x="13553" y="2114"/>
                  <a:pt x="13517" y="2074"/>
                  <a:pt x="13574" y="2036"/>
                </a:cubicBezTo>
                <a:cubicBezTo>
                  <a:pt x="13592" y="2024"/>
                  <a:pt x="13601" y="1976"/>
                  <a:pt x="13601" y="1889"/>
                </a:cubicBezTo>
                <a:cubicBezTo>
                  <a:pt x="13601" y="1726"/>
                  <a:pt x="13536" y="1624"/>
                  <a:pt x="13449" y="1648"/>
                </a:cubicBezTo>
                <a:cubicBezTo>
                  <a:pt x="13392" y="1664"/>
                  <a:pt x="13268" y="1784"/>
                  <a:pt x="13268" y="1825"/>
                </a:cubicBezTo>
                <a:cubicBezTo>
                  <a:pt x="13268" y="1838"/>
                  <a:pt x="13252" y="1878"/>
                  <a:pt x="13233" y="1913"/>
                </a:cubicBezTo>
                <a:cubicBezTo>
                  <a:pt x="13214" y="1948"/>
                  <a:pt x="13198" y="2007"/>
                  <a:pt x="13198" y="2044"/>
                </a:cubicBezTo>
                <a:cubicBezTo>
                  <a:pt x="13198" y="2082"/>
                  <a:pt x="13186" y="2129"/>
                  <a:pt x="13171" y="2150"/>
                </a:cubicBezTo>
                <a:cubicBezTo>
                  <a:pt x="13156" y="2171"/>
                  <a:pt x="13135" y="2203"/>
                  <a:pt x="13123" y="2221"/>
                </a:cubicBezTo>
                <a:cubicBezTo>
                  <a:pt x="13086" y="2276"/>
                  <a:pt x="13035" y="2314"/>
                  <a:pt x="12969" y="2334"/>
                </a:cubicBezTo>
                <a:cubicBezTo>
                  <a:pt x="12934" y="2345"/>
                  <a:pt x="12891" y="2380"/>
                  <a:pt x="12874" y="2412"/>
                </a:cubicBezTo>
                <a:cubicBezTo>
                  <a:pt x="12856" y="2445"/>
                  <a:pt x="12833" y="2471"/>
                  <a:pt x="12822" y="2471"/>
                </a:cubicBezTo>
                <a:cubicBezTo>
                  <a:pt x="12811" y="2471"/>
                  <a:pt x="12783" y="2505"/>
                  <a:pt x="12760" y="2546"/>
                </a:cubicBezTo>
                <a:cubicBezTo>
                  <a:pt x="12709" y="2639"/>
                  <a:pt x="12684" y="2639"/>
                  <a:pt x="12588" y="2546"/>
                </a:cubicBezTo>
                <a:cubicBezTo>
                  <a:pt x="12536" y="2495"/>
                  <a:pt x="12485" y="2471"/>
                  <a:pt x="12426" y="2471"/>
                </a:cubicBezTo>
                <a:cubicBezTo>
                  <a:pt x="12379" y="2471"/>
                  <a:pt x="12340" y="2465"/>
                  <a:pt x="12340" y="2456"/>
                </a:cubicBezTo>
                <a:cubicBezTo>
                  <a:pt x="12340" y="2423"/>
                  <a:pt x="12434" y="2204"/>
                  <a:pt x="12448" y="2204"/>
                </a:cubicBezTo>
                <a:cubicBezTo>
                  <a:pt x="12456" y="2204"/>
                  <a:pt x="12463" y="2187"/>
                  <a:pt x="12463" y="2168"/>
                </a:cubicBezTo>
                <a:cubicBezTo>
                  <a:pt x="12463" y="2150"/>
                  <a:pt x="12518" y="2044"/>
                  <a:pt x="12586" y="1933"/>
                </a:cubicBezTo>
                <a:cubicBezTo>
                  <a:pt x="12653" y="1823"/>
                  <a:pt x="12708" y="1718"/>
                  <a:pt x="12708" y="1700"/>
                </a:cubicBezTo>
                <a:cubicBezTo>
                  <a:pt x="12708" y="1683"/>
                  <a:pt x="12728" y="1660"/>
                  <a:pt x="12752" y="1650"/>
                </a:cubicBezTo>
                <a:cubicBezTo>
                  <a:pt x="12776" y="1640"/>
                  <a:pt x="12796" y="1620"/>
                  <a:pt x="12796" y="1605"/>
                </a:cubicBezTo>
                <a:cubicBezTo>
                  <a:pt x="12796" y="1590"/>
                  <a:pt x="12804" y="1578"/>
                  <a:pt x="12814" y="1578"/>
                </a:cubicBezTo>
                <a:cubicBezTo>
                  <a:pt x="12824" y="1578"/>
                  <a:pt x="12890" y="1530"/>
                  <a:pt x="12961" y="1471"/>
                </a:cubicBezTo>
                <a:cubicBezTo>
                  <a:pt x="13059" y="1390"/>
                  <a:pt x="13096" y="1343"/>
                  <a:pt x="13112" y="1275"/>
                </a:cubicBezTo>
                <a:cubicBezTo>
                  <a:pt x="13145" y="1140"/>
                  <a:pt x="13117" y="1040"/>
                  <a:pt x="13025" y="961"/>
                </a:cubicBezTo>
                <a:cubicBezTo>
                  <a:pt x="12951" y="898"/>
                  <a:pt x="12930" y="895"/>
                  <a:pt x="12512" y="898"/>
                </a:cubicBezTo>
                <a:cubicBezTo>
                  <a:pt x="12205" y="901"/>
                  <a:pt x="12070" y="892"/>
                  <a:pt x="12056" y="868"/>
                </a:cubicBezTo>
                <a:cubicBezTo>
                  <a:pt x="12045" y="849"/>
                  <a:pt x="12024" y="834"/>
                  <a:pt x="12010" y="834"/>
                </a:cubicBezTo>
                <a:cubicBezTo>
                  <a:pt x="11996" y="834"/>
                  <a:pt x="11957" y="798"/>
                  <a:pt x="11923" y="754"/>
                </a:cubicBezTo>
                <a:cubicBezTo>
                  <a:pt x="11871" y="686"/>
                  <a:pt x="11845" y="674"/>
                  <a:pt x="11754" y="676"/>
                </a:cubicBezTo>
                <a:cubicBezTo>
                  <a:pt x="11695" y="677"/>
                  <a:pt x="11618" y="695"/>
                  <a:pt x="11583" y="716"/>
                </a:cubicBezTo>
                <a:cubicBezTo>
                  <a:pt x="11534" y="747"/>
                  <a:pt x="11505" y="748"/>
                  <a:pt x="11453" y="722"/>
                </a:cubicBezTo>
                <a:cubicBezTo>
                  <a:pt x="11416" y="703"/>
                  <a:pt x="11355" y="679"/>
                  <a:pt x="11317" y="668"/>
                </a:cubicBezTo>
                <a:cubicBezTo>
                  <a:pt x="11279" y="658"/>
                  <a:pt x="11224" y="629"/>
                  <a:pt x="11195" y="603"/>
                </a:cubicBezTo>
                <a:cubicBezTo>
                  <a:pt x="11144" y="558"/>
                  <a:pt x="10893" y="501"/>
                  <a:pt x="10765" y="505"/>
                </a:cubicBezTo>
                <a:cubicBezTo>
                  <a:pt x="10505" y="512"/>
                  <a:pt x="9856" y="569"/>
                  <a:pt x="9750" y="595"/>
                </a:cubicBezTo>
                <a:cubicBezTo>
                  <a:pt x="9677" y="612"/>
                  <a:pt x="9500" y="639"/>
                  <a:pt x="9356" y="657"/>
                </a:cubicBezTo>
                <a:cubicBezTo>
                  <a:pt x="9211" y="674"/>
                  <a:pt x="9078" y="701"/>
                  <a:pt x="9058" y="716"/>
                </a:cubicBezTo>
                <a:cubicBezTo>
                  <a:pt x="9039" y="732"/>
                  <a:pt x="8972" y="750"/>
                  <a:pt x="8909" y="757"/>
                </a:cubicBezTo>
                <a:cubicBezTo>
                  <a:pt x="8847" y="764"/>
                  <a:pt x="8729" y="783"/>
                  <a:pt x="8647" y="800"/>
                </a:cubicBezTo>
                <a:cubicBezTo>
                  <a:pt x="8565" y="816"/>
                  <a:pt x="8240" y="831"/>
                  <a:pt x="7924" y="832"/>
                </a:cubicBezTo>
                <a:cubicBezTo>
                  <a:pt x="7550" y="833"/>
                  <a:pt x="7337" y="845"/>
                  <a:pt x="7314" y="866"/>
                </a:cubicBezTo>
                <a:cubicBezTo>
                  <a:pt x="7294" y="884"/>
                  <a:pt x="7160" y="899"/>
                  <a:pt x="7003" y="902"/>
                </a:cubicBezTo>
                <a:cubicBezTo>
                  <a:pt x="6782" y="907"/>
                  <a:pt x="6721" y="899"/>
                  <a:pt x="6696" y="864"/>
                </a:cubicBezTo>
                <a:cubicBezTo>
                  <a:pt x="6670" y="827"/>
                  <a:pt x="6532" y="816"/>
                  <a:pt x="5875" y="797"/>
                </a:cubicBezTo>
                <a:cubicBezTo>
                  <a:pt x="5440" y="784"/>
                  <a:pt x="4971" y="761"/>
                  <a:pt x="4831" y="745"/>
                </a:cubicBezTo>
                <a:cubicBezTo>
                  <a:pt x="4692" y="730"/>
                  <a:pt x="4400" y="704"/>
                  <a:pt x="4184" y="688"/>
                </a:cubicBezTo>
                <a:cubicBezTo>
                  <a:pt x="3967" y="671"/>
                  <a:pt x="3749" y="642"/>
                  <a:pt x="3699" y="622"/>
                </a:cubicBezTo>
                <a:cubicBezTo>
                  <a:pt x="3640" y="599"/>
                  <a:pt x="3573" y="595"/>
                  <a:pt x="3506" y="611"/>
                </a:cubicBezTo>
                <a:cubicBezTo>
                  <a:pt x="3451" y="624"/>
                  <a:pt x="3361" y="633"/>
                  <a:pt x="3308" y="631"/>
                </a:cubicBezTo>
                <a:cubicBezTo>
                  <a:pt x="2300" y="586"/>
                  <a:pt x="1989" y="556"/>
                  <a:pt x="1637" y="474"/>
                </a:cubicBezTo>
                <a:cubicBezTo>
                  <a:pt x="1560" y="456"/>
                  <a:pt x="1418" y="439"/>
                  <a:pt x="1322" y="436"/>
                </a:cubicBezTo>
                <a:cubicBezTo>
                  <a:pt x="1162" y="432"/>
                  <a:pt x="1142" y="438"/>
                  <a:pt x="1090" y="505"/>
                </a:cubicBezTo>
                <a:cubicBezTo>
                  <a:pt x="1022" y="592"/>
                  <a:pt x="1020" y="627"/>
                  <a:pt x="1077" y="732"/>
                </a:cubicBezTo>
                <a:cubicBezTo>
                  <a:pt x="1113" y="799"/>
                  <a:pt x="1120" y="842"/>
                  <a:pt x="1120" y="987"/>
                </a:cubicBezTo>
                <a:cubicBezTo>
                  <a:pt x="1120" y="1148"/>
                  <a:pt x="1118" y="1161"/>
                  <a:pt x="1081" y="1161"/>
                </a:cubicBezTo>
                <a:cubicBezTo>
                  <a:pt x="994" y="1161"/>
                  <a:pt x="730" y="1073"/>
                  <a:pt x="703" y="1035"/>
                </a:cubicBezTo>
                <a:cubicBezTo>
                  <a:pt x="598" y="889"/>
                  <a:pt x="413" y="861"/>
                  <a:pt x="351" y="982"/>
                </a:cubicBezTo>
                <a:cubicBezTo>
                  <a:pt x="307" y="1068"/>
                  <a:pt x="301" y="1313"/>
                  <a:pt x="342" y="1370"/>
                </a:cubicBezTo>
                <a:cubicBezTo>
                  <a:pt x="356" y="1390"/>
                  <a:pt x="368" y="1439"/>
                  <a:pt x="368" y="1478"/>
                </a:cubicBezTo>
                <a:cubicBezTo>
                  <a:pt x="368" y="1517"/>
                  <a:pt x="376" y="1548"/>
                  <a:pt x="386" y="1548"/>
                </a:cubicBezTo>
                <a:cubicBezTo>
                  <a:pt x="395" y="1548"/>
                  <a:pt x="403" y="1598"/>
                  <a:pt x="403" y="1660"/>
                </a:cubicBezTo>
                <a:cubicBezTo>
                  <a:pt x="403" y="1721"/>
                  <a:pt x="415" y="1798"/>
                  <a:pt x="430" y="1830"/>
                </a:cubicBezTo>
                <a:cubicBezTo>
                  <a:pt x="445" y="1863"/>
                  <a:pt x="455" y="1953"/>
                  <a:pt x="455" y="2046"/>
                </a:cubicBezTo>
                <a:cubicBezTo>
                  <a:pt x="455" y="2132"/>
                  <a:pt x="463" y="2204"/>
                  <a:pt x="473" y="2204"/>
                </a:cubicBezTo>
                <a:cubicBezTo>
                  <a:pt x="484" y="2204"/>
                  <a:pt x="491" y="2339"/>
                  <a:pt x="491" y="2550"/>
                </a:cubicBezTo>
                <a:cubicBezTo>
                  <a:pt x="491" y="2875"/>
                  <a:pt x="487" y="2904"/>
                  <a:pt x="447" y="2995"/>
                </a:cubicBezTo>
                <a:cubicBezTo>
                  <a:pt x="404" y="3090"/>
                  <a:pt x="403" y="3106"/>
                  <a:pt x="403" y="3584"/>
                </a:cubicBezTo>
                <a:cubicBezTo>
                  <a:pt x="403" y="3880"/>
                  <a:pt x="396" y="4083"/>
                  <a:pt x="386" y="4094"/>
                </a:cubicBezTo>
                <a:cubicBezTo>
                  <a:pt x="376" y="4104"/>
                  <a:pt x="368" y="4183"/>
                  <a:pt x="368" y="4269"/>
                </a:cubicBezTo>
                <a:cubicBezTo>
                  <a:pt x="368" y="4354"/>
                  <a:pt x="359" y="4440"/>
                  <a:pt x="348" y="4459"/>
                </a:cubicBezTo>
                <a:cubicBezTo>
                  <a:pt x="329" y="4491"/>
                  <a:pt x="311" y="4624"/>
                  <a:pt x="287" y="4906"/>
                </a:cubicBezTo>
                <a:cubicBezTo>
                  <a:pt x="281" y="4975"/>
                  <a:pt x="269" y="5032"/>
                  <a:pt x="262" y="5032"/>
                </a:cubicBezTo>
                <a:cubicBezTo>
                  <a:pt x="254" y="5032"/>
                  <a:pt x="243" y="5076"/>
                  <a:pt x="236" y="5129"/>
                </a:cubicBezTo>
                <a:cubicBezTo>
                  <a:pt x="225" y="5226"/>
                  <a:pt x="192" y="5363"/>
                  <a:pt x="113" y="5643"/>
                </a:cubicBezTo>
                <a:cubicBezTo>
                  <a:pt x="73" y="5781"/>
                  <a:pt x="70" y="5827"/>
                  <a:pt x="70" y="6259"/>
                </a:cubicBezTo>
                <a:cubicBezTo>
                  <a:pt x="70" y="6539"/>
                  <a:pt x="78" y="6733"/>
                  <a:pt x="88" y="6744"/>
                </a:cubicBezTo>
                <a:cubicBezTo>
                  <a:pt x="111" y="6768"/>
                  <a:pt x="111" y="7414"/>
                  <a:pt x="88" y="7414"/>
                </a:cubicBezTo>
                <a:cubicBezTo>
                  <a:pt x="78" y="7414"/>
                  <a:pt x="70" y="7442"/>
                  <a:pt x="70" y="7475"/>
                </a:cubicBezTo>
                <a:cubicBezTo>
                  <a:pt x="70" y="7509"/>
                  <a:pt x="54" y="7591"/>
                  <a:pt x="35" y="7659"/>
                </a:cubicBezTo>
                <a:cubicBezTo>
                  <a:pt x="14" y="7734"/>
                  <a:pt x="4" y="7885"/>
                  <a:pt x="0" y="8042"/>
                </a:cubicBezTo>
                <a:lnTo>
                  <a:pt x="0" y="8224"/>
                </a:lnTo>
                <a:cubicBezTo>
                  <a:pt x="4" y="8380"/>
                  <a:pt x="14" y="8526"/>
                  <a:pt x="35" y="8591"/>
                </a:cubicBezTo>
                <a:cubicBezTo>
                  <a:pt x="54" y="8649"/>
                  <a:pt x="70" y="8722"/>
                  <a:pt x="70" y="8753"/>
                </a:cubicBezTo>
                <a:cubicBezTo>
                  <a:pt x="70" y="8784"/>
                  <a:pt x="78" y="8819"/>
                  <a:pt x="88" y="8829"/>
                </a:cubicBezTo>
                <a:cubicBezTo>
                  <a:pt x="98" y="8839"/>
                  <a:pt x="106" y="8981"/>
                  <a:pt x="106" y="9151"/>
                </a:cubicBezTo>
                <a:cubicBezTo>
                  <a:pt x="106" y="9362"/>
                  <a:pt x="113" y="9480"/>
                  <a:pt x="131" y="9539"/>
                </a:cubicBezTo>
                <a:cubicBezTo>
                  <a:pt x="146" y="9586"/>
                  <a:pt x="158" y="9656"/>
                  <a:pt x="158" y="9695"/>
                </a:cubicBezTo>
                <a:cubicBezTo>
                  <a:pt x="158" y="9734"/>
                  <a:pt x="165" y="9767"/>
                  <a:pt x="174" y="9767"/>
                </a:cubicBezTo>
                <a:cubicBezTo>
                  <a:pt x="182" y="9767"/>
                  <a:pt x="194" y="9812"/>
                  <a:pt x="200" y="9867"/>
                </a:cubicBezTo>
                <a:cubicBezTo>
                  <a:pt x="206" y="9923"/>
                  <a:pt x="232" y="10005"/>
                  <a:pt x="257" y="10051"/>
                </a:cubicBezTo>
                <a:cubicBezTo>
                  <a:pt x="282" y="10097"/>
                  <a:pt x="309" y="10172"/>
                  <a:pt x="319" y="10218"/>
                </a:cubicBezTo>
                <a:cubicBezTo>
                  <a:pt x="328" y="10264"/>
                  <a:pt x="344" y="10302"/>
                  <a:pt x="352" y="10302"/>
                </a:cubicBezTo>
                <a:cubicBezTo>
                  <a:pt x="361" y="10302"/>
                  <a:pt x="368" y="10319"/>
                  <a:pt x="369" y="10340"/>
                </a:cubicBezTo>
                <a:cubicBezTo>
                  <a:pt x="369" y="10394"/>
                  <a:pt x="463" y="10562"/>
                  <a:pt x="506" y="10585"/>
                </a:cubicBezTo>
                <a:cubicBezTo>
                  <a:pt x="527" y="10596"/>
                  <a:pt x="543" y="10623"/>
                  <a:pt x="543" y="10647"/>
                </a:cubicBezTo>
                <a:cubicBezTo>
                  <a:pt x="543" y="10670"/>
                  <a:pt x="551" y="10689"/>
                  <a:pt x="560" y="10689"/>
                </a:cubicBezTo>
                <a:cubicBezTo>
                  <a:pt x="571" y="10689"/>
                  <a:pt x="578" y="10803"/>
                  <a:pt x="578" y="10972"/>
                </a:cubicBezTo>
                <a:cubicBezTo>
                  <a:pt x="578" y="11140"/>
                  <a:pt x="585" y="11255"/>
                  <a:pt x="596" y="11255"/>
                </a:cubicBezTo>
                <a:cubicBezTo>
                  <a:pt x="605" y="11255"/>
                  <a:pt x="613" y="11278"/>
                  <a:pt x="613" y="11305"/>
                </a:cubicBezTo>
                <a:cubicBezTo>
                  <a:pt x="613" y="11353"/>
                  <a:pt x="681" y="11475"/>
                  <a:pt x="775" y="11595"/>
                </a:cubicBezTo>
                <a:lnTo>
                  <a:pt x="819" y="11652"/>
                </a:lnTo>
                <a:lnTo>
                  <a:pt x="786" y="11752"/>
                </a:lnTo>
                <a:cubicBezTo>
                  <a:pt x="748" y="11868"/>
                  <a:pt x="742" y="12088"/>
                  <a:pt x="775" y="12185"/>
                </a:cubicBezTo>
                <a:cubicBezTo>
                  <a:pt x="787" y="12221"/>
                  <a:pt x="814" y="12276"/>
                  <a:pt x="836" y="12306"/>
                </a:cubicBezTo>
                <a:cubicBezTo>
                  <a:pt x="934" y="12444"/>
                  <a:pt x="1033" y="12647"/>
                  <a:pt x="1033" y="12710"/>
                </a:cubicBezTo>
                <a:cubicBezTo>
                  <a:pt x="1033" y="12742"/>
                  <a:pt x="1045" y="12775"/>
                  <a:pt x="1059" y="12784"/>
                </a:cubicBezTo>
                <a:cubicBezTo>
                  <a:pt x="1074" y="12794"/>
                  <a:pt x="1086" y="12829"/>
                  <a:pt x="1086" y="12862"/>
                </a:cubicBezTo>
                <a:cubicBezTo>
                  <a:pt x="1086" y="12895"/>
                  <a:pt x="1094" y="12922"/>
                  <a:pt x="1103" y="12922"/>
                </a:cubicBezTo>
                <a:cubicBezTo>
                  <a:pt x="1113" y="12922"/>
                  <a:pt x="1120" y="12943"/>
                  <a:pt x="1120" y="12969"/>
                </a:cubicBezTo>
                <a:cubicBezTo>
                  <a:pt x="1120" y="12995"/>
                  <a:pt x="1132" y="13037"/>
                  <a:pt x="1147" y="13061"/>
                </a:cubicBezTo>
                <a:cubicBezTo>
                  <a:pt x="1165" y="13093"/>
                  <a:pt x="1173" y="13169"/>
                  <a:pt x="1173" y="13322"/>
                </a:cubicBezTo>
                <a:cubicBezTo>
                  <a:pt x="1173" y="13504"/>
                  <a:pt x="1180" y="13557"/>
                  <a:pt x="1217" y="13649"/>
                </a:cubicBezTo>
                <a:cubicBezTo>
                  <a:pt x="1241" y="13710"/>
                  <a:pt x="1260" y="13770"/>
                  <a:pt x="1260" y="13783"/>
                </a:cubicBezTo>
                <a:cubicBezTo>
                  <a:pt x="1260" y="13855"/>
                  <a:pt x="1413" y="14004"/>
                  <a:pt x="1554" y="14071"/>
                </a:cubicBezTo>
                <a:cubicBezTo>
                  <a:pt x="1638" y="14110"/>
                  <a:pt x="1746" y="14164"/>
                  <a:pt x="1794" y="14191"/>
                </a:cubicBezTo>
                <a:cubicBezTo>
                  <a:pt x="1898" y="14249"/>
                  <a:pt x="2130" y="14503"/>
                  <a:pt x="2241" y="14680"/>
                </a:cubicBezTo>
                <a:cubicBezTo>
                  <a:pt x="2284" y="14749"/>
                  <a:pt x="2332" y="14814"/>
                  <a:pt x="2346" y="14824"/>
                </a:cubicBezTo>
                <a:cubicBezTo>
                  <a:pt x="2419" y="14876"/>
                  <a:pt x="2573" y="15055"/>
                  <a:pt x="2573" y="15088"/>
                </a:cubicBezTo>
                <a:cubicBezTo>
                  <a:pt x="2573" y="15109"/>
                  <a:pt x="2580" y="15126"/>
                  <a:pt x="2588" y="15126"/>
                </a:cubicBezTo>
                <a:cubicBezTo>
                  <a:pt x="2613" y="15126"/>
                  <a:pt x="2731" y="15535"/>
                  <a:pt x="2731" y="15624"/>
                </a:cubicBezTo>
                <a:cubicBezTo>
                  <a:pt x="2731" y="15829"/>
                  <a:pt x="2860" y="15917"/>
                  <a:pt x="3116" y="15887"/>
                </a:cubicBezTo>
                <a:cubicBezTo>
                  <a:pt x="3207" y="15877"/>
                  <a:pt x="3347" y="15861"/>
                  <a:pt x="3425" y="15852"/>
                </a:cubicBezTo>
                <a:cubicBezTo>
                  <a:pt x="3542" y="15838"/>
                  <a:pt x="3586" y="15845"/>
                  <a:pt x="3662" y="15894"/>
                </a:cubicBezTo>
                <a:cubicBezTo>
                  <a:pt x="3799" y="15981"/>
                  <a:pt x="3952" y="16105"/>
                  <a:pt x="3964" y="16136"/>
                </a:cubicBezTo>
                <a:cubicBezTo>
                  <a:pt x="3969" y="16151"/>
                  <a:pt x="3997" y="16172"/>
                  <a:pt x="4025" y="16182"/>
                </a:cubicBezTo>
                <a:cubicBezTo>
                  <a:pt x="4053" y="16193"/>
                  <a:pt x="4105" y="16240"/>
                  <a:pt x="4142" y="16288"/>
                </a:cubicBezTo>
                <a:cubicBezTo>
                  <a:pt x="4179" y="16336"/>
                  <a:pt x="4220" y="16375"/>
                  <a:pt x="4232" y="16376"/>
                </a:cubicBezTo>
                <a:cubicBezTo>
                  <a:pt x="4244" y="16376"/>
                  <a:pt x="4298" y="16426"/>
                  <a:pt x="4354" y="16487"/>
                </a:cubicBezTo>
                <a:cubicBezTo>
                  <a:pt x="4456" y="16599"/>
                  <a:pt x="4625" y="16755"/>
                  <a:pt x="4831" y="16927"/>
                </a:cubicBezTo>
                <a:cubicBezTo>
                  <a:pt x="4965" y="17038"/>
                  <a:pt x="5172" y="17108"/>
                  <a:pt x="5356" y="17103"/>
                </a:cubicBezTo>
                <a:cubicBezTo>
                  <a:pt x="5676" y="17095"/>
                  <a:pt x="6202" y="17035"/>
                  <a:pt x="6220" y="17005"/>
                </a:cubicBezTo>
                <a:cubicBezTo>
                  <a:pt x="6230" y="16987"/>
                  <a:pt x="6255" y="16972"/>
                  <a:pt x="6275" y="16971"/>
                </a:cubicBezTo>
                <a:cubicBezTo>
                  <a:pt x="6311" y="16971"/>
                  <a:pt x="6398" y="16900"/>
                  <a:pt x="6534" y="16758"/>
                </a:cubicBezTo>
                <a:cubicBezTo>
                  <a:pt x="6604" y="16685"/>
                  <a:pt x="6634" y="16675"/>
                  <a:pt x="6824" y="16660"/>
                </a:cubicBezTo>
                <a:cubicBezTo>
                  <a:pt x="7027" y="16644"/>
                  <a:pt x="7038" y="16646"/>
                  <a:pt x="7067" y="16707"/>
                </a:cubicBezTo>
                <a:cubicBezTo>
                  <a:pt x="7142" y="16863"/>
                  <a:pt x="7228" y="16996"/>
                  <a:pt x="7326" y="17106"/>
                </a:cubicBezTo>
                <a:cubicBezTo>
                  <a:pt x="7383" y="17172"/>
                  <a:pt x="7450" y="17260"/>
                  <a:pt x="7474" y="17303"/>
                </a:cubicBezTo>
                <a:cubicBezTo>
                  <a:pt x="7498" y="17346"/>
                  <a:pt x="7564" y="17431"/>
                  <a:pt x="7621" y="17491"/>
                </a:cubicBezTo>
                <a:cubicBezTo>
                  <a:pt x="7687" y="17562"/>
                  <a:pt x="7730" y="17631"/>
                  <a:pt x="7743" y="17688"/>
                </a:cubicBezTo>
                <a:cubicBezTo>
                  <a:pt x="7753" y="17736"/>
                  <a:pt x="7768" y="17776"/>
                  <a:pt x="7776" y="17776"/>
                </a:cubicBezTo>
                <a:cubicBezTo>
                  <a:pt x="7783" y="17776"/>
                  <a:pt x="7789" y="17796"/>
                  <a:pt x="7789" y="17820"/>
                </a:cubicBezTo>
                <a:cubicBezTo>
                  <a:pt x="7789" y="17845"/>
                  <a:pt x="7797" y="17865"/>
                  <a:pt x="7807" y="17865"/>
                </a:cubicBezTo>
                <a:cubicBezTo>
                  <a:pt x="7816" y="17865"/>
                  <a:pt x="7829" y="17919"/>
                  <a:pt x="7835" y="17985"/>
                </a:cubicBezTo>
                <a:cubicBezTo>
                  <a:pt x="7841" y="18051"/>
                  <a:pt x="7853" y="18112"/>
                  <a:pt x="7861" y="18121"/>
                </a:cubicBezTo>
                <a:cubicBezTo>
                  <a:pt x="7870" y="18130"/>
                  <a:pt x="7877" y="18163"/>
                  <a:pt x="7877" y="18195"/>
                </a:cubicBezTo>
                <a:cubicBezTo>
                  <a:pt x="7877" y="18226"/>
                  <a:pt x="7885" y="18252"/>
                  <a:pt x="7894" y="18252"/>
                </a:cubicBezTo>
                <a:cubicBezTo>
                  <a:pt x="7904" y="18252"/>
                  <a:pt x="7912" y="18278"/>
                  <a:pt x="7912" y="18310"/>
                </a:cubicBezTo>
                <a:cubicBezTo>
                  <a:pt x="7912" y="18342"/>
                  <a:pt x="7922" y="18379"/>
                  <a:pt x="7934" y="18392"/>
                </a:cubicBezTo>
                <a:cubicBezTo>
                  <a:pt x="7946" y="18406"/>
                  <a:pt x="7979" y="18469"/>
                  <a:pt x="8007" y="18535"/>
                </a:cubicBezTo>
                <a:cubicBezTo>
                  <a:pt x="8085" y="18719"/>
                  <a:pt x="8157" y="18821"/>
                  <a:pt x="8262" y="18899"/>
                </a:cubicBezTo>
                <a:cubicBezTo>
                  <a:pt x="8315" y="18939"/>
                  <a:pt x="8389" y="18999"/>
                  <a:pt x="8426" y="19033"/>
                </a:cubicBezTo>
                <a:cubicBezTo>
                  <a:pt x="8475" y="19077"/>
                  <a:pt x="8530" y="19095"/>
                  <a:pt x="8619" y="19097"/>
                </a:cubicBezTo>
                <a:cubicBezTo>
                  <a:pt x="8729" y="19100"/>
                  <a:pt x="8751" y="19091"/>
                  <a:pt x="8813" y="19017"/>
                </a:cubicBezTo>
                <a:cubicBezTo>
                  <a:pt x="8904" y="18908"/>
                  <a:pt x="8952" y="18804"/>
                  <a:pt x="8985" y="18639"/>
                </a:cubicBezTo>
                <a:cubicBezTo>
                  <a:pt x="9027" y="18426"/>
                  <a:pt x="9073" y="18386"/>
                  <a:pt x="9278" y="18386"/>
                </a:cubicBezTo>
                <a:lnTo>
                  <a:pt x="9451" y="18386"/>
                </a:lnTo>
                <a:lnTo>
                  <a:pt x="9548" y="18565"/>
                </a:lnTo>
                <a:cubicBezTo>
                  <a:pt x="9601" y="18663"/>
                  <a:pt x="9645" y="18753"/>
                  <a:pt x="9645" y="18765"/>
                </a:cubicBezTo>
                <a:cubicBezTo>
                  <a:pt x="9645" y="18776"/>
                  <a:pt x="9669" y="18829"/>
                  <a:pt x="9699" y="18883"/>
                </a:cubicBezTo>
                <a:cubicBezTo>
                  <a:pt x="9728" y="18938"/>
                  <a:pt x="9768" y="19035"/>
                  <a:pt x="9788" y="19099"/>
                </a:cubicBezTo>
                <a:cubicBezTo>
                  <a:pt x="9808" y="19164"/>
                  <a:pt x="9835" y="19235"/>
                  <a:pt x="9848" y="19258"/>
                </a:cubicBezTo>
                <a:cubicBezTo>
                  <a:pt x="9862" y="19280"/>
                  <a:pt x="9872" y="19309"/>
                  <a:pt x="9872" y="19321"/>
                </a:cubicBezTo>
                <a:cubicBezTo>
                  <a:pt x="9872" y="19343"/>
                  <a:pt x="10116" y="19765"/>
                  <a:pt x="10194" y="19879"/>
                </a:cubicBezTo>
                <a:cubicBezTo>
                  <a:pt x="10248" y="19956"/>
                  <a:pt x="10328" y="20192"/>
                  <a:pt x="10328" y="20273"/>
                </a:cubicBezTo>
                <a:cubicBezTo>
                  <a:pt x="10328" y="20306"/>
                  <a:pt x="10335" y="20341"/>
                  <a:pt x="10345" y="20351"/>
                </a:cubicBezTo>
                <a:cubicBezTo>
                  <a:pt x="10354" y="20362"/>
                  <a:pt x="10362" y="20421"/>
                  <a:pt x="10362" y="20482"/>
                </a:cubicBezTo>
                <a:cubicBezTo>
                  <a:pt x="10362" y="20543"/>
                  <a:pt x="10369" y="20605"/>
                  <a:pt x="10378" y="20621"/>
                </a:cubicBezTo>
                <a:cubicBezTo>
                  <a:pt x="10386" y="20636"/>
                  <a:pt x="10402" y="20699"/>
                  <a:pt x="10414" y="20760"/>
                </a:cubicBezTo>
                <a:cubicBezTo>
                  <a:pt x="10439" y="20895"/>
                  <a:pt x="10513" y="21007"/>
                  <a:pt x="10704" y="21205"/>
                </a:cubicBezTo>
                <a:cubicBezTo>
                  <a:pt x="10826" y="21331"/>
                  <a:pt x="10945" y="21425"/>
                  <a:pt x="11018" y="21453"/>
                </a:cubicBezTo>
                <a:cubicBezTo>
                  <a:pt x="11046" y="21464"/>
                  <a:pt x="11089" y="21497"/>
                  <a:pt x="11114" y="21527"/>
                </a:cubicBezTo>
                <a:cubicBezTo>
                  <a:pt x="11139" y="21556"/>
                  <a:pt x="11174" y="21585"/>
                  <a:pt x="11192" y="21591"/>
                </a:cubicBezTo>
                <a:cubicBezTo>
                  <a:pt x="11221" y="21600"/>
                  <a:pt x="11318" y="21600"/>
                  <a:pt x="11434" y="21590"/>
                </a:cubicBezTo>
                <a:cubicBezTo>
                  <a:pt x="11451" y="21588"/>
                  <a:pt x="11477" y="21553"/>
                  <a:pt x="11493" y="21513"/>
                </a:cubicBezTo>
                <a:cubicBezTo>
                  <a:pt x="11518" y="21447"/>
                  <a:pt x="11519" y="21422"/>
                  <a:pt x="11498" y="21304"/>
                </a:cubicBezTo>
                <a:cubicBezTo>
                  <a:pt x="11485" y="21230"/>
                  <a:pt x="11469" y="21170"/>
                  <a:pt x="11461" y="21170"/>
                </a:cubicBezTo>
                <a:cubicBezTo>
                  <a:pt x="11454" y="21170"/>
                  <a:pt x="11448" y="21117"/>
                  <a:pt x="11448" y="21053"/>
                </a:cubicBezTo>
                <a:cubicBezTo>
                  <a:pt x="11448" y="20988"/>
                  <a:pt x="11440" y="20927"/>
                  <a:pt x="11430" y="20917"/>
                </a:cubicBezTo>
                <a:cubicBezTo>
                  <a:pt x="11421" y="20907"/>
                  <a:pt x="11413" y="20773"/>
                  <a:pt x="11413" y="20618"/>
                </a:cubicBezTo>
                <a:cubicBezTo>
                  <a:pt x="11413" y="20450"/>
                  <a:pt x="11420" y="20336"/>
                  <a:pt x="11430" y="20336"/>
                </a:cubicBezTo>
                <a:cubicBezTo>
                  <a:pt x="11440" y="20336"/>
                  <a:pt x="11448" y="20321"/>
                  <a:pt x="11448" y="20302"/>
                </a:cubicBezTo>
                <a:cubicBezTo>
                  <a:pt x="11448" y="20283"/>
                  <a:pt x="11467" y="20224"/>
                  <a:pt x="11491" y="20171"/>
                </a:cubicBezTo>
                <a:cubicBezTo>
                  <a:pt x="11515" y="20117"/>
                  <a:pt x="11535" y="20061"/>
                  <a:pt x="11535" y="20047"/>
                </a:cubicBezTo>
                <a:cubicBezTo>
                  <a:pt x="11535" y="19998"/>
                  <a:pt x="11741" y="19652"/>
                  <a:pt x="11770" y="19652"/>
                </a:cubicBezTo>
                <a:cubicBezTo>
                  <a:pt x="11825" y="19652"/>
                  <a:pt x="11904" y="19492"/>
                  <a:pt x="11915" y="19364"/>
                </a:cubicBezTo>
                <a:lnTo>
                  <a:pt x="11924" y="19246"/>
                </a:lnTo>
                <a:lnTo>
                  <a:pt x="12020" y="19241"/>
                </a:lnTo>
                <a:cubicBezTo>
                  <a:pt x="12094" y="19238"/>
                  <a:pt x="12131" y="19219"/>
                  <a:pt x="12175" y="19161"/>
                </a:cubicBezTo>
                <a:cubicBezTo>
                  <a:pt x="12207" y="19120"/>
                  <a:pt x="12245" y="19086"/>
                  <a:pt x="12260" y="19086"/>
                </a:cubicBezTo>
                <a:cubicBezTo>
                  <a:pt x="12276" y="19086"/>
                  <a:pt x="12288" y="19075"/>
                  <a:pt x="12288" y="19062"/>
                </a:cubicBezTo>
                <a:cubicBezTo>
                  <a:pt x="12288" y="19048"/>
                  <a:pt x="12318" y="19009"/>
                  <a:pt x="12354" y="18974"/>
                </a:cubicBezTo>
                <a:cubicBezTo>
                  <a:pt x="12391" y="18939"/>
                  <a:pt x="12440" y="18883"/>
                  <a:pt x="12464" y="18849"/>
                </a:cubicBezTo>
                <a:cubicBezTo>
                  <a:pt x="12487" y="18815"/>
                  <a:pt x="12532" y="18750"/>
                  <a:pt x="12563" y="18706"/>
                </a:cubicBezTo>
                <a:cubicBezTo>
                  <a:pt x="12594" y="18661"/>
                  <a:pt x="12620" y="18609"/>
                  <a:pt x="12620" y="18590"/>
                </a:cubicBezTo>
                <a:cubicBezTo>
                  <a:pt x="12620" y="18572"/>
                  <a:pt x="12632" y="18548"/>
                  <a:pt x="12647" y="18539"/>
                </a:cubicBezTo>
                <a:cubicBezTo>
                  <a:pt x="12661" y="18530"/>
                  <a:pt x="12673" y="18489"/>
                  <a:pt x="12673" y="18448"/>
                </a:cubicBezTo>
                <a:cubicBezTo>
                  <a:pt x="12673" y="18360"/>
                  <a:pt x="12706" y="18326"/>
                  <a:pt x="12816" y="18302"/>
                </a:cubicBezTo>
                <a:cubicBezTo>
                  <a:pt x="12861" y="18292"/>
                  <a:pt x="12961" y="18228"/>
                  <a:pt x="13040" y="18159"/>
                </a:cubicBezTo>
                <a:lnTo>
                  <a:pt x="13183" y="18035"/>
                </a:lnTo>
                <a:lnTo>
                  <a:pt x="13532" y="18030"/>
                </a:lnTo>
                <a:cubicBezTo>
                  <a:pt x="13772" y="18026"/>
                  <a:pt x="13888" y="18013"/>
                  <a:pt x="13902" y="17989"/>
                </a:cubicBezTo>
                <a:cubicBezTo>
                  <a:pt x="13951" y="17907"/>
                  <a:pt x="14109" y="17994"/>
                  <a:pt x="14183" y="18144"/>
                </a:cubicBezTo>
                <a:cubicBezTo>
                  <a:pt x="14260" y="18301"/>
                  <a:pt x="14288" y="18336"/>
                  <a:pt x="14365" y="18373"/>
                </a:cubicBezTo>
                <a:cubicBezTo>
                  <a:pt x="14439" y="18408"/>
                  <a:pt x="14463" y="18405"/>
                  <a:pt x="14597" y="18349"/>
                </a:cubicBezTo>
                <a:cubicBezTo>
                  <a:pt x="14680" y="18314"/>
                  <a:pt x="14779" y="18277"/>
                  <a:pt x="14817" y="18266"/>
                </a:cubicBezTo>
                <a:cubicBezTo>
                  <a:pt x="14856" y="18256"/>
                  <a:pt x="14907" y="18226"/>
                  <a:pt x="14930" y="18200"/>
                </a:cubicBezTo>
                <a:cubicBezTo>
                  <a:pt x="14957" y="18171"/>
                  <a:pt x="15004" y="18156"/>
                  <a:pt x="15054" y="18159"/>
                </a:cubicBezTo>
                <a:cubicBezTo>
                  <a:pt x="15116" y="18164"/>
                  <a:pt x="15142" y="18151"/>
                  <a:pt x="15168" y="18103"/>
                </a:cubicBezTo>
                <a:cubicBezTo>
                  <a:pt x="15195" y="18051"/>
                  <a:pt x="15197" y="18030"/>
                  <a:pt x="15179" y="17983"/>
                </a:cubicBezTo>
                <a:cubicBezTo>
                  <a:pt x="15148" y="17898"/>
                  <a:pt x="15154" y="17633"/>
                  <a:pt x="15189" y="17507"/>
                </a:cubicBezTo>
                <a:cubicBezTo>
                  <a:pt x="15219" y="17400"/>
                  <a:pt x="15223" y="17397"/>
                  <a:pt x="15381" y="17346"/>
                </a:cubicBezTo>
                <a:cubicBezTo>
                  <a:pt x="15527" y="17299"/>
                  <a:pt x="15550" y="17282"/>
                  <a:pt x="15610" y="17179"/>
                </a:cubicBezTo>
                <a:lnTo>
                  <a:pt x="15678" y="17064"/>
                </a:lnTo>
                <a:lnTo>
                  <a:pt x="15881" y="17044"/>
                </a:lnTo>
                <a:cubicBezTo>
                  <a:pt x="16083" y="17024"/>
                  <a:pt x="16084" y="17024"/>
                  <a:pt x="16139" y="17102"/>
                </a:cubicBezTo>
                <a:cubicBezTo>
                  <a:pt x="16169" y="17145"/>
                  <a:pt x="16199" y="17180"/>
                  <a:pt x="16206" y="17180"/>
                </a:cubicBezTo>
                <a:cubicBezTo>
                  <a:pt x="16213" y="17180"/>
                  <a:pt x="16254" y="17235"/>
                  <a:pt x="16297" y="17301"/>
                </a:cubicBezTo>
                <a:cubicBezTo>
                  <a:pt x="16481" y="17584"/>
                  <a:pt x="16626" y="17659"/>
                  <a:pt x="16751" y="17538"/>
                </a:cubicBezTo>
                <a:cubicBezTo>
                  <a:pt x="17057" y="17244"/>
                  <a:pt x="17163" y="17232"/>
                  <a:pt x="17290" y="17476"/>
                </a:cubicBezTo>
                <a:cubicBezTo>
                  <a:pt x="17335" y="17561"/>
                  <a:pt x="17339" y="17572"/>
                  <a:pt x="17400" y="17712"/>
                </a:cubicBezTo>
                <a:cubicBezTo>
                  <a:pt x="17441" y="17809"/>
                  <a:pt x="17604" y="18014"/>
                  <a:pt x="17638" y="18014"/>
                </a:cubicBezTo>
                <a:cubicBezTo>
                  <a:pt x="17647" y="18014"/>
                  <a:pt x="17673" y="18049"/>
                  <a:pt x="17694" y="18091"/>
                </a:cubicBezTo>
                <a:cubicBezTo>
                  <a:pt x="17731" y="18164"/>
                  <a:pt x="17733" y="18189"/>
                  <a:pt x="17729" y="18615"/>
                </a:cubicBezTo>
                <a:cubicBezTo>
                  <a:pt x="17724" y="19010"/>
                  <a:pt x="17727" y="19066"/>
                  <a:pt x="17754" y="19099"/>
                </a:cubicBezTo>
                <a:cubicBezTo>
                  <a:pt x="17770" y="19120"/>
                  <a:pt x="17784" y="19159"/>
                  <a:pt x="17784" y="19185"/>
                </a:cubicBezTo>
                <a:cubicBezTo>
                  <a:pt x="17784" y="19211"/>
                  <a:pt x="17792" y="19240"/>
                  <a:pt x="17802" y="19250"/>
                </a:cubicBezTo>
                <a:cubicBezTo>
                  <a:pt x="17811" y="19260"/>
                  <a:pt x="17819" y="19320"/>
                  <a:pt x="17819" y="19384"/>
                </a:cubicBezTo>
                <a:cubicBezTo>
                  <a:pt x="17819" y="19447"/>
                  <a:pt x="17831" y="19518"/>
                  <a:pt x="17845" y="19543"/>
                </a:cubicBezTo>
                <a:cubicBezTo>
                  <a:pt x="17860" y="19568"/>
                  <a:pt x="17871" y="19602"/>
                  <a:pt x="17871" y="19620"/>
                </a:cubicBezTo>
                <a:cubicBezTo>
                  <a:pt x="17871" y="19638"/>
                  <a:pt x="17879" y="19652"/>
                  <a:pt x="17889" y="19652"/>
                </a:cubicBezTo>
                <a:cubicBezTo>
                  <a:pt x="17899" y="19652"/>
                  <a:pt x="17907" y="19670"/>
                  <a:pt x="17907" y="19693"/>
                </a:cubicBezTo>
                <a:cubicBezTo>
                  <a:pt x="17907" y="19737"/>
                  <a:pt x="18077" y="19949"/>
                  <a:pt x="18112" y="19949"/>
                </a:cubicBezTo>
                <a:cubicBezTo>
                  <a:pt x="18143" y="19949"/>
                  <a:pt x="18169" y="20050"/>
                  <a:pt x="18169" y="20166"/>
                </a:cubicBezTo>
                <a:cubicBezTo>
                  <a:pt x="18169" y="20306"/>
                  <a:pt x="18261" y="20593"/>
                  <a:pt x="18372" y="20803"/>
                </a:cubicBezTo>
                <a:cubicBezTo>
                  <a:pt x="18392" y="20841"/>
                  <a:pt x="18416" y="20873"/>
                  <a:pt x="18425" y="20873"/>
                </a:cubicBezTo>
                <a:cubicBezTo>
                  <a:pt x="18442" y="20873"/>
                  <a:pt x="18544" y="21054"/>
                  <a:pt x="18598" y="21180"/>
                </a:cubicBezTo>
                <a:cubicBezTo>
                  <a:pt x="18661" y="21327"/>
                  <a:pt x="18733" y="21369"/>
                  <a:pt x="19031" y="21428"/>
                </a:cubicBezTo>
                <a:cubicBezTo>
                  <a:pt x="19092" y="21440"/>
                  <a:pt x="19127" y="21431"/>
                  <a:pt x="19158" y="21396"/>
                </a:cubicBezTo>
                <a:cubicBezTo>
                  <a:pt x="19199" y="21351"/>
                  <a:pt x="19202" y="21331"/>
                  <a:pt x="19202" y="21101"/>
                </a:cubicBezTo>
                <a:cubicBezTo>
                  <a:pt x="19202" y="20930"/>
                  <a:pt x="19210" y="20836"/>
                  <a:pt x="19228" y="20796"/>
                </a:cubicBezTo>
                <a:cubicBezTo>
                  <a:pt x="19242" y="20764"/>
                  <a:pt x="19254" y="20682"/>
                  <a:pt x="19254" y="20613"/>
                </a:cubicBezTo>
                <a:cubicBezTo>
                  <a:pt x="19254" y="20545"/>
                  <a:pt x="19262" y="20481"/>
                  <a:pt x="19272" y="20471"/>
                </a:cubicBezTo>
                <a:cubicBezTo>
                  <a:pt x="19281" y="20461"/>
                  <a:pt x="19289" y="20408"/>
                  <a:pt x="19289" y="20354"/>
                </a:cubicBezTo>
                <a:cubicBezTo>
                  <a:pt x="19289" y="20299"/>
                  <a:pt x="19301" y="20238"/>
                  <a:pt x="19316" y="20218"/>
                </a:cubicBezTo>
                <a:cubicBezTo>
                  <a:pt x="19333" y="20193"/>
                  <a:pt x="19342" y="20127"/>
                  <a:pt x="19342" y="20024"/>
                </a:cubicBezTo>
                <a:cubicBezTo>
                  <a:pt x="19342" y="19921"/>
                  <a:pt x="19333" y="19855"/>
                  <a:pt x="19316" y="19831"/>
                </a:cubicBezTo>
                <a:cubicBezTo>
                  <a:pt x="19301" y="19810"/>
                  <a:pt x="19289" y="19772"/>
                  <a:pt x="19289" y="19745"/>
                </a:cubicBezTo>
                <a:cubicBezTo>
                  <a:pt x="19289" y="19687"/>
                  <a:pt x="19252" y="19506"/>
                  <a:pt x="19228" y="19444"/>
                </a:cubicBezTo>
                <a:cubicBezTo>
                  <a:pt x="19196" y="19359"/>
                  <a:pt x="19167" y="19257"/>
                  <a:pt x="19167" y="19227"/>
                </a:cubicBezTo>
                <a:cubicBezTo>
                  <a:pt x="19167" y="19196"/>
                  <a:pt x="19119" y="19013"/>
                  <a:pt x="19034" y="18715"/>
                </a:cubicBezTo>
                <a:cubicBezTo>
                  <a:pt x="19011" y="18634"/>
                  <a:pt x="18992" y="18532"/>
                  <a:pt x="18992" y="18487"/>
                </a:cubicBezTo>
                <a:cubicBezTo>
                  <a:pt x="18992" y="18442"/>
                  <a:pt x="18984" y="18396"/>
                  <a:pt x="18974" y="18386"/>
                </a:cubicBezTo>
                <a:cubicBezTo>
                  <a:pt x="18964" y="18376"/>
                  <a:pt x="18956" y="18345"/>
                  <a:pt x="18956" y="18318"/>
                </a:cubicBezTo>
                <a:cubicBezTo>
                  <a:pt x="18956" y="18290"/>
                  <a:pt x="18921" y="18190"/>
                  <a:pt x="18878" y="18096"/>
                </a:cubicBezTo>
                <a:cubicBezTo>
                  <a:pt x="18835" y="18002"/>
                  <a:pt x="18799" y="17912"/>
                  <a:pt x="18799" y="17895"/>
                </a:cubicBezTo>
                <a:cubicBezTo>
                  <a:pt x="18799" y="17879"/>
                  <a:pt x="18789" y="17865"/>
                  <a:pt x="18776" y="17865"/>
                </a:cubicBezTo>
                <a:cubicBezTo>
                  <a:pt x="18763" y="17865"/>
                  <a:pt x="18742" y="17811"/>
                  <a:pt x="18729" y="17745"/>
                </a:cubicBezTo>
                <a:cubicBezTo>
                  <a:pt x="18716" y="17678"/>
                  <a:pt x="18697" y="17615"/>
                  <a:pt x="18687" y="17603"/>
                </a:cubicBezTo>
                <a:cubicBezTo>
                  <a:pt x="18676" y="17592"/>
                  <a:pt x="18657" y="17542"/>
                  <a:pt x="18644" y="17493"/>
                </a:cubicBezTo>
                <a:cubicBezTo>
                  <a:pt x="18631" y="17444"/>
                  <a:pt x="18613" y="17384"/>
                  <a:pt x="18604" y="17360"/>
                </a:cubicBezTo>
                <a:cubicBezTo>
                  <a:pt x="18595" y="17335"/>
                  <a:pt x="18583" y="17291"/>
                  <a:pt x="18578" y="17262"/>
                </a:cubicBezTo>
                <a:cubicBezTo>
                  <a:pt x="18572" y="17234"/>
                  <a:pt x="18561" y="17210"/>
                  <a:pt x="18552" y="17210"/>
                </a:cubicBezTo>
                <a:cubicBezTo>
                  <a:pt x="18544" y="17210"/>
                  <a:pt x="18537" y="17171"/>
                  <a:pt x="18537" y="17123"/>
                </a:cubicBezTo>
                <a:cubicBezTo>
                  <a:pt x="18537" y="17076"/>
                  <a:pt x="18527" y="17031"/>
                  <a:pt x="18515" y="17024"/>
                </a:cubicBezTo>
                <a:cubicBezTo>
                  <a:pt x="18502" y="17016"/>
                  <a:pt x="18488" y="16924"/>
                  <a:pt x="18481" y="16791"/>
                </a:cubicBezTo>
                <a:cubicBezTo>
                  <a:pt x="18458" y="16368"/>
                  <a:pt x="18444" y="16242"/>
                  <a:pt x="18416" y="16187"/>
                </a:cubicBezTo>
                <a:cubicBezTo>
                  <a:pt x="18372" y="16100"/>
                  <a:pt x="18379" y="15611"/>
                  <a:pt x="18427" y="15478"/>
                </a:cubicBezTo>
                <a:cubicBezTo>
                  <a:pt x="18447" y="15423"/>
                  <a:pt x="18473" y="15322"/>
                  <a:pt x="18483" y="15252"/>
                </a:cubicBezTo>
                <a:cubicBezTo>
                  <a:pt x="18494" y="15182"/>
                  <a:pt x="18511" y="15126"/>
                  <a:pt x="18520" y="15126"/>
                </a:cubicBezTo>
                <a:cubicBezTo>
                  <a:pt x="18529" y="15126"/>
                  <a:pt x="18537" y="15081"/>
                  <a:pt x="18537" y="15025"/>
                </a:cubicBezTo>
                <a:cubicBezTo>
                  <a:pt x="18537" y="14910"/>
                  <a:pt x="18581" y="14709"/>
                  <a:pt x="18607" y="14709"/>
                </a:cubicBezTo>
                <a:cubicBezTo>
                  <a:pt x="18616" y="14709"/>
                  <a:pt x="18624" y="14682"/>
                  <a:pt x="18624" y="14649"/>
                </a:cubicBezTo>
                <a:cubicBezTo>
                  <a:pt x="18624" y="14616"/>
                  <a:pt x="18638" y="14580"/>
                  <a:pt x="18655" y="14569"/>
                </a:cubicBezTo>
                <a:cubicBezTo>
                  <a:pt x="18680" y="14552"/>
                  <a:pt x="18956" y="14094"/>
                  <a:pt x="18956" y="14068"/>
                </a:cubicBezTo>
                <a:cubicBezTo>
                  <a:pt x="18956" y="14063"/>
                  <a:pt x="18984" y="13977"/>
                  <a:pt x="19018" y="13876"/>
                </a:cubicBezTo>
                <a:cubicBezTo>
                  <a:pt x="19060" y="13750"/>
                  <a:pt x="19079" y="13653"/>
                  <a:pt x="19079" y="13571"/>
                </a:cubicBezTo>
                <a:cubicBezTo>
                  <a:pt x="19079" y="13445"/>
                  <a:pt x="19131" y="13161"/>
                  <a:pt x="19153" y="13161"/>
                </a:cubicBezTo>
                <a:cubicBezTo>
                  <a:pt x="19161" y="13161"/>
                  <a:pt x="19167" y="13107"/>
                  <a:pt x="19167" y="13042"/>
                </a:cubicBezTo>
                <a:cubicBezTo>
                  <a:pt x="19167" y="12976"/>
                  <a:pt x="19175" y="12922"/>
                  <a:pt x="19184" y="12922"/>
                </a:cubicBezTo>
                <a:cubicBezTo>
                  <a:pt x="19194" y="12922"/>
                  <a:pt x="19202" y="12861"/>
                  <a:pt x="19202" y="12785"/>
                </a:cubicBezTo>
                <a:cubicBezTo>
                  <a:pt x="19202" y="12710"/>
                  <a:pt x="19212" y="12614"/>
                  <a:pt x="19226" y="12570"/>
                </a:cubicBezTo>
                <a:cubicBezTo>
                  <a:pt x="19239" y="12527"/>
                  <a:pt x="19261" y="12451"/>
                  <a:pt x="19274" y="12401"/>
                </a:cubicBezTo>
                <a:cubicBezTo>
                  <a:pt x="19305" y="12286"/>
                  <a:pt x="19395" y="12089"/>
                  <a:pt x="19417" y="12089"/>
                </a:cubicBezTo>
                <a:cubicBezTo>
                  <a:pt x="19439" y="12089"/>
                  <a:pt x="19604" y="11804"/>
                  <a:pt x="19604" y="11767"/>
                </a:cubicBezTo>
                <a:cubicBezTo>
                  <a:pt x="19604" y="11753"/>
                  <a:pt x="19620" y="11717"/>
                  <a:pt x="19640" y="11687"/>
                </a:cubicBezTo>
                <a:cubicBezTo>
                  <a:pt x="19659" y="11657"/>
                  <a:pt x="19674" y="11599"/>
                  <a:pt x="19674" y="11559"/>
                </a:cubicBezTo>
                <a:cubicBezTo>
                  <a:pt x="19674" y="11473"/>
                  <a:pt x="19636" y="11409"/>
                  <a:pt x="19536" y="11328"/>
                </a:cubicBezTo>
                <a:cubicBezTo>
                  <a:pt x="19497" y="11296"/>
                  <a:pt x="19465" y="11259"/>
                  <a:pt x="19465" y="11245"/>
                </a:cubicBezTo>
                <a:cubicBezTo>
                  <a:pt x="19465" y="11232"/>
                  <a:pt x="19492" y="11164"/>
                  <a:pt x="19526" y="11094"/>
                </a:cubicBezTo>
                <a:cubicBezTo>
                  <a:pt x="19566" y="11011"/>
                  <a:pt x="19587" y="10935"/>
                  <a:pt x="19587" y="10877"/>
                </a:cubicBezTo>
                <a:cubicBezTo>
                  <a:pt x="19587" y="10815"/>
                  <a:pt x="19567" y="10750"/>
                  <a:pt x="19526" y="10672"/>
                </a:cubicBezTo>
                <a:cubicBezTo>
                  <a:pt x="19492" y="10610"/>
                  <a:pt x="19465" y="10530"/>
                  <a:pt x="19465" y="10495"/>
                </a:cubicBezTo>
                <a:cubicBezTo>
                  <a:pt x="19465" y="10412"/>
                  <a:pt x="19377" y="10190"/>
                  <a:pt x="19323" y="10137"/>
                </a:cubicBezTo>
                <a:cubicBezTo>
                  <a:pt x="19274" y="10089"/>
                  <a:pt x="19190" y="10022"/>
                  <a:pt x="19144" y="9994"/>
                </a:cubicBezTo>
                <a:cubicBezTo>
                  <a:pt x="19116" y="9978"/>
                  <a:pt x="19114" y="9954"/>
                  <a:pt x="19124" y="9806"/>
                </a:cubicBezTo>
                <a:cubicBezTo>
                  <a:pt x="19142" y="9572"/>
                  <a:pt x="19191" y="9483"/>
                  <a:pt x="19316" y="9458"/>
                </a:cubicBezTo>
                <a:cubicBezTo>
                  <a:pt x="19535" y="9414"/>
                  <a:pt x="19585" y="9270"/>
                  <a:pt x="19615" y="8599"/>
                </a:cubicBezTo>
                <a:cubicBezTo>
                  <a:pt x="19621" y="8458"/>
                  <a:pt x="19635" y="8356"/>
                  <a:pt x="19650" y="8335"/>
                </a:cubicBezTo>
                <a:cubicBezTo>
                  <a:pt x="19665" y="8313"/>
                  <a:pt x="19674" y="8241"/>
                  <a:pt x="19674" y="8145"/>
                </a:cubicBezTo>
                <a:cubicBezTo>
                  <a:pt x="19674" y="7998"/>
                  <a:pt x="19709" y="7824"/>
                  <a:pt x="19746" y="7785"/>
                </a:cubicBezTo>
                <a:cubicBezTo>
                  <a:pt x="19755" y="7776"/>
                  <a:pt x="19762" y="7722"/>
                  <a:pt x="19762" y="7666"/>
                </a:cubicBezTo>
                <a:cubicBezTo>
                  <a:pt x="19762" y="7609"/>
                  <a:pt x="19770" y="7563"/>
                  <a:pt x="19779" y="7563"/>
                </a:cubicBezTo>
                <a:cubicBezTo>
                  <a:pt x="19789" y="7563"/>
                  <a:pt x="19797" y="7529"/>
                  <a:pt x="19797" y="7488"/>
                </a:cubicBezTo>
                <a:cubicBezTo>
                  <a:pt x="19797" y="7442"/>
                  <a:pt x="19807" y="7414"/>
                  <a:pt x="19823" y="7414"/>
                </a:cubicBezTo>
                <a:cubicBezTo>
                  <a:pt x="19843" y="7414"/>
                  <a:pt x="19850" y="7376"/>
                  <a:pt x="19850" y="7252"/>
                </a:cubicBezTo>
                <a:cubicBezTo>
                  <a:pt x="19850" y="7163"/>
                  <a:pt x="19858" y="7082"/>
                  <a:pt x="19867" y="7072"/>
                </a:cubicBezTo>
                <a:cubicBezTo>
                  <a:pt x="19877" y="7062"/>
                  <a:pt x="19884" y="7017"/>
                  <a:pt x="19884" y="6972"/>
                </a:cubicBezTo>
                <a:cubicBezTo>
                  <a:pt x="19884" y="6896"/>
                  <a:pt x="19903" y="6873"/>
                  <a:pt x="20124" y="6685"/>
                </a:cubicBezTo>
                <a:cubicBezTo>
                  <a:pt x="20287" y="6546"/>
                  <a:pt x="20386" y="6441"/>
                  <a:pt x="20435" y="6356"/>
                </a:cubicBezTo>
                <a:cubicBezTo>
                  <a:pt x="20474" y="6287"/>
                  <a:pt x="20564" y="6126"/>
                  <a:pt x="20635" y="5999"/>
                </a:cubicBezTo>
                <a:lnTo>
                  <a:pt x="20764" y="5767"/>
                </a:lnTo>
                <a:lnTo>
                  <a:pt x="20858" y="5821"/>
                </a:lnTo>
                <a:cubicBezTo>
                  <a:pt x="20924" y="5860"/>
                  <a:pt x="20957" y="5866"/>
                  <a:pt x="20974" y="5844"/>
                </a:cubicBezTo>
                <a:cubicBezTo>
                  <a:pt x="20986" y="5826"/>
                  <a:pt x="21028" y="5797"/>
                  <a:pt x="21068" y="5779"/>
                </a:cubicBezTo>
                <a:cubicBezTo>
                  <a:pt x="21108" y="5761"/>
                  <a:pt x="21161" y="5719"/>
                  <a:pt x="21186" y="5685"/>
                </a:cubicBezTo>
                <a:cubicBezTo>
                  <a:pt x="21226" y="5631"/>
                  <a:pt x="21232" y="5601"/>
                  <a:pt x="21232" y="5450"/>
                </a:cubicBezTo>
                <a:cubicBezTo>
                  <a:pt x="21232" y="5229"/>
                  <a:pt x="21212" y="5200"/>
                  <a:pt x="21060" y="5198"/>
                </a:cubicBezTo>
                <a:cubicBezTo>
                  <a:pt x="20953" y="5196"/>
                  <a:pt x="20943" y="5191"/>
                  <a:pt x="20938" y="5129"/>
                </a:cubicBezTo>
                <a:cubicBezTo>
                  <a:pt x="20935" y="5092"/>
                  <a:pt x="20925" y="5062"/>
                  <a:pt x="20916" y="5062"/>
                </a:cubicBezTo>
                <a:cubicBezTo>
                  <a:pt x="20907" y="5062"/>
                  <a:pt x="20900" y="5041"/>
                  <a:pt x="20900" y="5015"/>
                </a:cubicBezTo>
                <a:cubicBezTo>
                  <a:pt x="20900" y="4989"/>
                  <a:pt x="20888" y="4949"/>
                  <a:pt x="20874" y="4924"/>
                </a:cubicBezTo>
                <a:cubicBezTo>
                  <a:pt x="20854" y="4891"/>
                  <a:pt x="20847" y="4808"/>
                  <a:pt x="20847" y="4600"/>
                </a:cubicBezTo>
                <a:cubicBezTo>
                  <a:pt x="20847" y="4392"/>
                  <a:pt x="20854" y="4310"/>
                  <a:pt x="20874" y="4277"/>
                </a:cubicBezTo>
                <a:cubicBezTo>
                  <a:pt x="20888" y="4253"/>
                  <a:pt x="20900" y="4207"/>
                  <a:pt x="20900" y="4175"/>
                </a:cubicBezTo>
                <a:cubicBezTo>
                  <a:pt x="20900" y="4144"/>
                  <a:pt x="20919" y="4082"/>
                  <a:pt x="20943" y="4038"/>
                </a:cubicBezTo>
                <a:cubicBezTo>
                  <a:pt x="20972" y="3985"/>
                  <a:pt x="20987" y="3922"/>
                  <a:pt x="20987" y="3856"/>
                </a:cubicBezTo>
                <a:cubicBezTo>
                  <a:pt x="20987" y="3800"/>
                  <a:pt x="20995" y="3747"/>
                  <a:pt x="21005" y="3737"/>
                </a:cubicBezTo>
                <a:cubicBezTo>
                  <a:pt x="21015" y="3727"/>
                  <a:pt x="21022" y="3686"/>
                  <a:pt x="21022" y="3645"/>
                </a:cubicBezTo>
                <a:cubicBezTo>
                  <a:pt x="21022" y="3559"/>
                  <a:pt x="21070" y="3424"/>
                  <a:pt x="21100" y="3424"/>
                </a:cubicBezTo>
                <a:cubicBezTo>
                  <a:pt x="21112" y="3424"/>
                  <a:pt x="21137" y="3394"/>
                  <a:pt x="21157" y="3358"/>
                </a:cubicBezTo>
                <a:cubicBezTo>
                  <a:pt x="21177" y="3321"/>
                  <a:pt x="21218" y="3258"/>
                  <a:pt x="21248" y="3220"/>
                </a:cubicBezTo>
                <a:cubicBezTo>
                  <a:pt x="21278" y="3181"/>
                  <a:pt x="21302" y="3132"/>
                  <a:pt x="21302" y="3111"/>
                </a:cubicBezTo>
                <a:cubicBezTo>
                  <a:pt x="21302" y="3089"/>
                  <a:pt x="21313" y="3053"/>
                  <a:pt x="21325" y="3031"/>
                </a:cubicBezTo>
                <a:cubicBezTo>
                  <a:pt x="21338" y="3010"/>
                  <a:pt x="21353" y="2969"/>
                  <a:pt x="21360" y="2940"/>
                </a:cubicBezTo>
                <a:cubicBezTo>
                  <a:pt x="21367" y="2908"/>
                  <a:pt x="21390" y="2888"/>
                  <a:pt x="21420" y="2888"/>
                </a:cubicBezTo>
                <a:cubicBezTo>
                  <a:pt x="21447" y="2888"/>
                  <a:pt x="21498" y="2879"/>
                  <a:pt x="21534" y="2869"/>
                </a:cubicBezTo>
                <a:lnTo>
                  <a:pt x="21600" y="2851"/>
                </a:lnTo>
                <a:lnTo>
                  <a:pt x="21600" y="1992"/>
                </a:lnTo>
                <a:cubicBezTo>
                  <a:pt x="21600" y="1189"/>
                  <a:pt x="21598" y="1127"/>
                  <a:pt x="21565" y="1028"/>
                </a:cubicBezTo>
                <a:cubicBezTo>
                  <a:pt x="21546" y="969"/>
                  <a:pt x="21530" y="885"/>
                  <a:pt x="21530" y="839"/>
                </a:cubicBezTo>
                <a:cubicBezTo>
                  <a:pt x="21530" y="748"/>
                  <a:pt x="21478" y="559"/>
                  <a:pt x="21427" y="464"/>
                </a:cubicBezTo>
                <a:cubicBezTo>
                  <a:pt x="21409" y="430"/>
                  <a:pt x="21388" y="372"/>
                  <a:pt x="21382" y="335"/>
                </a:cubicBezTo>
                <a:cubicBezTo>
                  <a:pt x="21375" y="298"/>
                  <a:pt x="21359" y="268"/>
                  <a:pt x="21346" y="268"/>
                </a:cubicBezTo>
                <a:cubicBezTo>
                  <a:pt x="21333" y="268"/>
                  <a:pt x="21317" y="241"/>
                  <a:pt x="21311" y="209"/>
                </a:cubicBezTo>
                <a:cubicBezTo>
                  <a:pt x="21305" y="176"/>
                  <a:pt x="21266" y="116"/>
                  <a:pt x="21225" y="75"/>
                </a:cubicBezTo>
                <a:cubicBezTo>
                  <a:pt x="21155" y="5"/>
                  <a:pt x="21135" y="0"/>
                  <a:pt x="20913" y="0"/>
                </a:cubicBezTo>
                <a:lnTo>
                  <a:pt x="20676" y="0"/>
                </a:lnTo>
                <a:close/>
              </a:path>
            </a:pathLst>
          </a:custGeom>
          <a:noFill/>
          <a:ln>
            <a:noFill/>
          </a:ln>
        </p:spPr>
      </p:pic>
      <p:pic>
        <p:nvPicPr>
          <p:cNvPr id="193" name="Google Shape;193;p6"/>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197" name="Shape 197"/>
        <p:cNvGrpSpPr/>
        <p:nvPr/>
      </p:nvGrpSpPr>
      <p:grpSpPr>
        <a:xfrm>
          <a:off x="0" y="0"/>
          <a:ext cx="0" cy="0"/>
          <a:chOff x="0" y="0"/>
          <a:chExt cx="0" cy="0"/>
        </a:xfrm>
      </p:grpSpPr>
      <p:pic>
        <p:nvPicPr>
          <p:cNvPr descr="pasted-movie.png" id="198" name="Google Shape;198;p7"/>
          <p:cNvPicPr preferRelativeResize="0"/>
          <p:nvPr/>
        </p:nvPicPr>
        <p:blipFill rotWithShape="1">
          <a:blip r:embed="rId3">
            <a:alphaModFix amt="28202"/>
          </a:blip>
          <a:srcRect b="8239" l="1" r="0" t="2101"/>
          <a:stretch/>
        </p:blipFill>
        <p:spPr>
          <a:xfrm>
            <a:off x="4267175" y="1857298"/>
            <a:ext cx="16515456" cy="9713923"/>
          </a:xfrm>
          <a:custGeom>
            <a:rect b="b" l="l" r="r" t="t"/>
            <a:pathLst>
              <a:path extrusionOk="0" h="21600" w="21600">
                <a:moveTo>
                  <a:pt x="20676" y="0"/>
                </a:moveTo>
                <a:lnTo>
                  <a:pt x="20622" y="86"/>
                </a:lnTo>
                <a:cubicBezTo>
                  <a:pt x="20592" y="134"/>
                  <a:pt x="20567" y="194"/>
                  <a:pt x="20567" y="221"/>
                </a:cubicBezTo>
                <a:cubicBezTo>
                  <a:pt x="20567" y="247"/>
                  <a:pt x="20559" y="268"/>
                  <a:pt x="20549" y="268"/>
                </a:cubicBezTo>
                <a:cubicBezTo>
                  <a:pt x="20540" y="268"/>
                  <a:pt x="20532" y="321"/>
                  <a:pt x="20532" y="386"/>
                </a:cubicBezTo>
                <a:cubicBezTo>
                  <a:pt x="20532" y="450"/>
                  <a:pt x="20525" y="511"/>
                  <a:pt x="20515" y="521"/>
                </a:cubicBezTo>
                <a:cubicBezTo>
                  <a:pt x="20506" y="530"/>
                  <a:pt x="20493" y="605"/>
                  <a:pt x="20487" y="687"/>
                </a:cubicBezTo>
                <a:cubicBezTo>
                  <a:pt x="20480" y="768"/>
                  <a:pt x="20468" y="842"/>
                  <a:pt x="20460" y="851"/>
                </a:cubicBezTo>
                <a:cubicBezTo>
                  <a:pt x="20451" y="860"/>
                  <a:pt x="20445" y="1040"/>
                  <a:pt x="20445" y="1250"/>
                </a:cubicBezTo>
                <a:cubicBezTo>
                  <a:pt x="20445" y="1474"/>
                  <a:pt x="20437" y="1642"/>
                  <a:pt x="20427" y="1653"/>
                </a:cubicBezTo>
                <a:cubicBezTo>
                  <a:pt x="20417" y="1663"/>
                  <a:pt x="20409" y="1694"/>
                  <a:pt x="20409" y="1722"/>
                </a:cubicBezTo>
                <a:cubicBezTo>
                  <a:pt x="20409" y="1749"/>
                  <a:pt x="20398" y="1810"/>
                  <a:pt x="20383" y="1857"/>
                </a:cubicBezTo>
                <a:cubicBezTo>
                  <a:pt x="20369" y="1904"/>
                  <a:pt x="20357" y="1964"/>
                  <a:pt x="20356" y="1991"/>
                </a:cubicBezTo>
                <a:cubicBezTo>
                  <a:pt x="20355" y="2018"/>
                  <a:pt x="20340" y="2080"/>
                  <a:pt x="20322" y="2129"/>
                </a:cubicBezTo>
                <a:cubicBezTo>
                  <a:pt x="20303" y="2179"/>
                  <a:pt x="20275" y="2265"/>
                  <a:pt x="20259" y="2323"/>
                </a:cubicBezTo>
                <a:cubicBezTo>
                  <a:pt x="20242" y="2380"/>
                  <a:pt x="20226" y="2432"/>
                  <a:pt x="20224" y="2437"/>
                </a:cubicBezTo>
                <a:cubicBezTo>
                  <a:pt x="20222" y="2443"/>
                  <a:pt x="20142" y="2459"/>
                  <a:pt x="20048" y="2474"/>
                </a:cubicBezTo>
                <a:cubicBezTo>
                  <a:pt x="19845" y="2504"/>
                  <a:pt x="19662" y="2547"/>
                  <a:pt x="19552" y="2588"/>
                </a:cubicBezTo>
                <a:cubicBezTo>
                  <a:pt x="19508" y="2605"/>
                  <a:pt x="19427" y="2619"/>
                  <a:pt x="19371" y="2619"/>
                </a:cubicBezTo>
                <a:cubicBezTo>
                  <a:pt x="19315" y="2620"/>
                  <a:pt x="19256" y="2632"/>
                  <a:pt x="19240" y="2647"/>
                </a:cubicBezTo>
                <a:cubicBezTo>
                  <a:pt x="19224" y="2661"/>
                  <a:pt x="19159" y="2681"/>
                  <a:pt x="19097" y="2690"/>
                </a:cubicBezTo>
                <a:cubicBezTo>
                  <a:pt x="19034" y="2699"/>
                  <a:pt x="18952" y="2728"/>
                  <a:pt x="18914" y="2755"/>
                </a:cubicBezTo>
                <a:cubicBezTo>
                  <a:pt x="18841" y="2808"/>
                  <a:pt x="18712" y="3011"/>
                  <a:pt x="18711" y="3074"/>
                </a:cubicBezTo>
                <a:cubicBezTo>
                  <a:pt x="18711" y="3095"/>
                  <a:pt x="18684" y="3161"/>
                  <a:pt x="18651" y="3221"/>
                </a:cubicBezTo>
                <a:cubicBezTo>
                  <a:pt x="18518" y="3459"/>
                  <a:pt x="18467" y="3753"/>
                  <a:pt x="18529" y="3916"/>
                </a:cubicBezTo>
                <a:cubicBezTo>
                  <a:pt x="18545" y="3955"/>
                  <a:pt x="18552" y="4001"/>
                  <a:pt x="18546" y="4017"/>
                </a:cubicBezTo>
                <a:cubicBezTo>
                  <a:pt x="18533" y="4054"/>
                  <a:pt x="18272" y="4196"/>
                  <a:pt x="18174" y="4219"/>
                </a:cubicBezTo>
                <a:cubicBezTo>
                  <a:pt x="18134" y="4229"/>
                  <a:pt x="18066" y="4221"/>
                  <a:pt x="18023" y="4203"/>
                </a:cubicBezTo>
                <a:cubicBezTo>
                  <a:pt x="17981" y="4185"/>
                  <a:pt x="17890" y="4161"/>
                  <a:pt x="17821" y="4150"/>
                </a:cubicBezTo>
                <a:cubicBezTo>
                  <a:pt x="17714" y="4133"/>
                  <a:pt x="17681" y="4140"/>
                  <a:pt x="17595" y="4199"/>
                </a:cubicBezTo>
                <a:cubicBezTo>
                  <a:pt x="17446" y="4299"/>
                  <a:pt x="17409" y="4472"/>
                  <a:pt x="17496" y="4665"/>
                </a:cubicBezTo>
                <a:cubicBezTo>
                  <a:pt x="17539" y="4762"/>
                  <a:pt x="17540" y="4766"/>
                  <a:pt x="17509" y="4838"/>
                </a:cubicBezTo>
                <a:cubicBezTo>
                  <a:pt x="17492" y="4878"/>
                  <a:pt x="17472" y="4912"/>
                  <a:pt x="17464" y="4913"/>
                </a:cubicBezTo>
                <a:cubicBezTo>
                  <a:pt x="17457" y="4913"/>
                  <a:pt x="17390" y="5015"/>
                  <a:pt x="17316" y="5140"/>
                </a:cubicBezTo>
                <a:cubicBezTo>
                  <a:pt x="17241" y="5264"/>
                  <a:pt x="17149" y="5401"/>
                  <a:pt x="17110" y="5443"/>
                </a:cubicBezTo>
                <a:cubicBezTo>
                  <a:pt x="16990" y="5576"/>
                  <a:pt x="16944" y="5662"/>
                  <a:pt x="16944" y="5755"/>
                </a:cubicBezTo>
                <a:cubicBezTo>
                  <a:pt x="16944" y="5863"/>
                  <a:pt x="16865" y="5991"/>
                  <a:pt x="16734" y="6097"/>
                </a:cubicBezTo>
                <a:cubicBezTo>
                  <a:pt x="16681" y="6140"/>
                  <a:pt x="16632" y="6173"/>
                  <a:pt x="16625" y="6170"/>
                </a:cubicBezTo>
                <a:cubicBezTo>
                  <a:pt x="16619" y="6168"/>
                  <a:pt x="16599" y="6196"/>
                  <a:pt x="16581" y="6232"/>
                </a:cubicBezTo>
                <a:cubicBezTo>
                  <a:pt x="16516" y="6366"/>
                  <a:pt x="16472" y="6408"/>
                  <a:pt x="16350" y="6451"/>
                </a:cubicBezTo>
                <a:cubicBezTo>
                  <a:pt x="16253" y="6485"/>
                  <a:pt x="16203" y="6487"/>
                  <a:pt x="16127" y="6463"/>
                </a:cubicBezTo>
                <a:cubicBezTo>
                  <a:pt x="16072" y="6446"/>
                  <a:pt x="16024" y="6428"/>
                  <a:pt x="16021" y="6421"/>
                </a:cubicBezTo>
                <a:cubicBezTo>
                  <a:pt x="16009" y="6401"/>
                  <a:pt x="16057" y="6045"/>
                  <a:pt x="16072" y="6045"/>
                </a:cubicBezTo>
                <a:cubicBezTo>
                  <a:pt x="16080" y="6045"/>
                  <a:pt x="16086" y="6031"/>
                  <a:pt x="16086" y="6014"/>
                </a:cubicBezTo>
                <a:cubicBezTo>
                  <a:pt x="16086" y="5997"/>
                  <a:pt x="16114" y="5916"/>
                  <a:pt x="16147" y="5832"/>
                </a:cubicBezTo>
                <a:cubicBezTo>
                  <a:pt x="16207" y="5686"/>
                  <a:pt x="16209" y="5672"/>
                  <a:pt x="16209" y="5403"/>
                </a:cubicBezTo>
                <a:cubicBezTo>
                  <a:pt x="16209" y="5250"/>
                  <a:pt x="16201" y="5117"/>
                  <a:pt x="16191" y="5107"/>
                </a:cubicBezTo>
                <a:cubicBezTo>
                  <a:pt x="16181" y="5097"/>
                  <a:pt x="16174" y="5058"/>
                  <a:pt x="16174" y="5021"/>
                </a:cubicBezTo>
                <a:cubicBezTo>
                  <a:pt x="16174" y="4886"/>
                  <a:pt x="16065" y="4603"/>
                  <a:pt x="15985" y="4530"/>
                </a:cubicBezTo>
                <a:cubicBezTo>
                  <a:pt x="15963" y="4510"/>
                  <a:pt x="15939" y="4444"/>
                  <a:pt x="15928" y="4369"/>
                </a:cubicBezTo>
                <a:cubicBezTo>
                  <a:pt x="15917" y="4300"/>
                  <a:pt x="15901" y="4220"/>
                  <a:pt x="15892" y="4192"/>
                </a:cubicBezTo>
                <a:cubicBezTo>
                  <a:pt x="15883" y="4163"/>
                  <a:pt x="15876" y="4101"/>
                  <a:pt x="15876" y="4052"/>
                </a:cubicBezTo>
                <a:cubicBezTo>
                  <a:pt x="15876" y="4004"/>
                  <a:pt x="15868" y="3956"/>
                  <a:pt x="15859" y="3946"/>
                </a:cubicBezTo>
                <a:cubicBezTo>
                  <a:pt x="15849" y="3935"/>
                  <a:pt x="15841" y="3833"/>
                  <a:pt x="15841" y="3718"/>
                </a:cubicBezTo>
                <a:cubicBezTo>
                  <a:pt x="15841" y="3442"/>
                  <a:pt x="15783" y="3267"/>
                  <a:pt x="15641" y="3113"/>
                </a:cubicBezTo>
                <a:cubicBezTo>
                  <a:pt x="15565" y="3032"/>
                  <a:pt x="15317" y="2888"/>
                  <a:pt x="15251" y="2888"/>
                </a:cubicBezTo>
                <a:cubicBezTo>
                  <a:pt x="15153" y="2888"/>
                  <a:pt x="15060" y="2971"/>
                  <a:pt x="15009" y="3106"/>
                </a:cubicBezTo>
                <a:cubicBezTo>
                  <a:pt x="14947" y="3270"/>
                  <a:pt x="14889" y="3354"/>
                  <a:pt x="14811" y="3397"/>
                </a:cubicBezTo>
                <a:cubicBezTo>
                  <a:pt x="14725" y="3443"/>
                  <a:pt x="14660" y="3551"/>
                  <a:pt x="14633" y="3694"/>
                </a:cubicBezTo>
                <a:cubicBezTo>
                  <a:pt x="14620" y="3759"/>
                  <a:pt x="14603" y="3811"/>
                  <a:pt x="14595" y="3811"/>
                </a:cubicBezTo>
                <a:cubicBezTo>
                  <a:pt x="14587" y="3811"/>
                  <a:pt x="14580" y="3835"/>
                  <a:pt x="14579" y="3864"/>
                </a:cubicBezTo>
                <a:cubicBezTo>
                  <a:pt x="14579" y="3892"/>
                  <a:pt x="14563" y="3956"/>
                  <a:pt x="14544" y="4006"/>
                </a:cubicBezTo>
                <a:cubicBezTo>
                  <a:pt x="14526" y="4055"/>
                  <a:pt x="14506" y="4114"/>
                  <a:pt x="14501" y="4139"/>
                </a:cubicBezTo>
                <a:cubicBezTo>
                  <a:pt x="14495" y="4163"/>
                  <a:pt x="14483" y="4208"/>
                  <a:pt x="14474" y="4236"/>
                </a:cubicBezTo>
                <a:cubicBezTo>
                  <a:pt x="14454" y="4302"/>
                  <a:pt x="14453" y="5224"/>
                  <a:pt x="14474" y="5293"/>
                </a:cubicBezTo>
                <a:cubicBezTo>
                  <a:pt x="14530" y="5480"/>
                  <a:pt x="14534" y="5511"/>
                  <a:pt x="14514" y="5546"/>
                </a:cubicBezTo>
                <a:cubicBezTo>
                  <a:pt x="14484" y="5596"/>
                  <a:pt x="14488" y="5768"/>
                  <a:pt x="14520" y="5788"/>
                </a:cubicBezTo>
                <a:cubicBezTo>
                  <a:pt x="14557" y="5813"/>
                  <a:pt x="14557" y="6150"/>
                  <a:pt x="14520" y="6175"/>
                </a:cubicBezTo>
                <a:cubicBezTo>
                  <a:pt x="14505" y="6184"/>
                  <a:pt x="14493" y="6209"/>
                  <a:pt x="14493" y="6230"/>
                </a:cubicBezTo>
                <a:cubicBezTo>
                  <a:pt x="14492" y="6278"/>
                  <a:pt x="14395" y="6462"/>
                  <a:pt x="14371" y="6462"/>
                </a:cubicBezTo>
                <a:cubicBezTo>
                  <a:pt x="14360" y="6462"/>
                  <a:pt x="14353" y="6323"/>
                  <a:pt x="14353" y="6094"/>
                </a:cubicBezTo>
                <a:cubicBezTo>
                  <a:pt x="14353" y="5757"/>
                  <a:pt x="14350" y="5719"/>
                  <a:pt x="14314" y="5641"/>
                </a:cubicBezTo>
                <a:cubicBezTo>
                  <a:pt x="14277" y="5561"/>
                  <a:pt x="14274" y="5518"/>
                  <a:pt x="14262" y="4915"/>
                </a:cubicBezTo>
                <a:cubicBezTo>
                  <a:pt x="14255" y="4562"/>
                  <a:pt x="14250" y="4247"/>
                  <a:pt x="14249" y="4214"/>
                </a:cubicBezTo>
                <a:cubicBezTo>
                  <a:pt x="14249" y="4181"/>
                  <a:pt x="14253" y="4077"/>
                  <a:pt x="14258" y="3982"/>
                </a:cubicBezTo>
                <a:cubicBezTo>
                  <a:pt x="14271" y="3773"/>
                  <a:pt x="14260" y="3684"/>
                  <a:pt x="14210" y="3605"/>
                </a:cubicBezTo>
                <a:cubicBezTo>
                  <a:pt x="14183" y="3562"/>
                  <a:pt x="14170" y="3499"/>
                  <a:pt x="14165" y="3384"/>
                </a:cubicBezTo>
                <a:cubicBezTo>
                  <a:pt x="14155" y="3192"/>
                  <a:pt x="14180" y="3134"/>
                  <a:pt x="14311" y="3050"/>
                </a:cubicBezTo>
                <a:cubicBezTo>
                  <a:pt x="14359" y="3020"/>
                  <a:pt x="14429" y="2940"/>
                  <a:pt x="14468" y="2872"/>
                </a:cubicBezTo>
                <a:cubicBezTo>
                  <a:pt x="14507" y="2804"/>
                  <a:pt x="14558" y="2741"/>
                  <a:pt x="14582" y="2732"/>
                </a:cubicBezTo>
                <a:cubicBezTo>
                  <a:pt x="15155" y="2505"/>
                  <a:pt x="15212" y="2430"/>
                  <a:pt x="15075" y="2091"/>
                </a:cubicBezTo>
                <a:cubicBezTo>
                  <a:pt x="14991" y="1883"/>
                  <a:pt x="14912" y="1817"/>
                  <a:pt x="14729" y="1797"/>
                </a:cubicBezTo>
                <a:cubicBezTo>
                  <a:pt x="14579" y="1780"/>
                  <a:pt x="14602" y="1768"/>
                  <a:pt x="14345" y="2001"/>
                </a:cubicBezTo>
                <a:cubicBezTo>
                  <a:pt x="14316" y="2028"/>
                  <a:pt x="14268" y="2067"/>
                  <a:pt x="14239" y="2088"/>
                </a:cubicBezTo>
                <a:cubicBezTo>
                  <a:pt x="14210" y="2109"/>
                  <a:pt x="14165" y="2160"/>
                  <a:pt x="14138" y="2201"/>
                </a:cubicBezTo>
                <a:cubicBezTo>
                  <a:pt x="14100" y="2260"/>
                  <a:pt x="14075" y="2274"/>
                  <a:pt x="14018" y="2267"/>
                </a:cubicBezTo>
                <a:cubicBezTo>
                  <a:pt x="13978" y="2262"/>
                  <a:pt x="13933" y="2246"/>
                  <a:pt x="13917" y="2233"/>
                </a:cubicBezTo>
                <a:cubicBezTo>
                  <a:pt x="13836" y="2160"/>
                  <a:pt x="13729" y="2114"/>
                  <a:pt x="13644" y="2114"/>
                </a:cubicBezTo>
                <a:cubicBezTo>
                  <a:pt x="13553" y="2114"/>
                  <a:pt x="13517" y="2074"/>
                  <a:pt x="13574" y="2036"/>
                </a:cubicBezTo>
                <a:cubicBezTo>
                  <a:pt x="13592" y="2024"/>
                  <a:pt x="13600" y="1977"/>
                  <a:pt x="13600" y="1890"/>
                </a:cubicBezTo>
                <a:cubicBezTo>
                  <a:pt x="13600" y="1727"/>
                  <a:pt x="13536" y="1624"/>
                  <a:pt x="13449" y="1648"/>
                </a:cubicBezTo>
                <a:cubicBezTo>
                  <a:pt x="13392" y="1663"/>
                  <a:pt x="13268" y="1784"/>
                  <a:pt x="13268" y="1825"/>
                </a:cubicBezTo>
                <a:cubicBezTo>
                  <a:pt x="13268" y="1838"/>
                  <a:pt x="13252" y="1877"/>
                  <a:pt x="13233" y="1912"/>
                </a:cubicBezTo>
                <a:cubicBezTo>
                  <a:pt x="13214" y="1948"/>
                  <a:pt x="13198" y="2007"/>
                  <a:pt x="13198" y="2044"/>
                </a:cubicBezTo>
                <a:cubicBezTo>
                  <a:pt x="13198" y="2081"/>
                  <a:pt x="13186" y="2130"/>
                  <a:pt x="13171" y="2151"/>
                </a:cubicBezTo>
                <a:cubicBezTo>
                  <a:pt x="13156" y="2172"/>
                  <a:pt x="13135" y="2203"/>
                  <a:pt x="13123" y="2221"/>
                </a:cubicBezTo>
                <a:cubicBezTo>
                  <a:pt x="13086" y="2276"/>
                  <a:pt x="13035" y="2314"/>
                  <a:pt x="12969" y="2334"/>
                </a:cubicBezTo>
                <a:cubicBezTo>
                  <a:pt x="12934" y="2345"/>
                  <a:pt x="12891" y="2380"/>
                  <a:pt x="12874" y="2413"/>
                </a:cubicBezTo>
                <a:cubicBezTo>
                  <a:pt x="12856" y="2445"/>
                  <a:pt x="12833" y="2472"/>
                  <a:pt x="12822" y="2472"/>
                </a:cubicBezTo>
                <a:cubicBezTo>
                  <a:pt x="12810" y="2472"/>
                  <a:pt x="12783" y="2505"/>
                  <a:pt x="12760" y="2546"/>
                </a:cubicBezTo>
                <a:cubicBezTo>
                  <a:pt x="12709" y="2639"/>
                  <a:pt x="12683" y="2639"/>
                  <a:pt x="12588" y="2546"/>
                </a:cubicBezTo>
                <a:cubicBezTo>
                  <a:pt x="12535" y="2495"/>
                  <a:pt x="12485" y="2472"/>
                  <a:pt x="12426" y="2472"/>
                </a:cubicBezTo>
                <a:cubicBezTo>
                  <a:pt x="12379" y="2472"/>
                  <a:pt x="12340" y="2465"/>
                  <a:pt x="12340" y="2456"/>
                </a:cubicBezTo>
                <a:cubicBezTo>
                  <a:pt x="12340" y="2422"/>
                  <a:pt x="12433" y="2204"/>
                  <a:pt x="12447" y="2204"/>
                </a:cubicBezTo>
                <a:cubicBezTo>
                  <a:pt x="12456" y="2204"/>
                  <a:pt x="12463" y="2188"/>
                  <a:pt x="12463" y="2169"/>
                </a:cubicBezTo>
                <a:cubicBezTo>
                  <a:pt x="12463" y="2150"/>
                  <a:pt x="12518" y="2044"/>
                  <a:pt x="12585" y="1934"/>
                </a:cubicBezTo>
                <a:cubicBezTo>
                  <a:pt x="12652" y="1823"/>
                  <a:pt x="12708" y="1718"/>
                  <a:pt x="12708" y="1701"/>
                </a:cubicBezTo>
                <a:cubicBezTo>
                  <a:pt x="12708" y="1683"/>
                  <a:pt x="12728" y="1661"/>
                  <a:pt x="12752" y="1650"/>
                </a:cubicBezTo>
                <a:cubicBezTo>
                  <a:pt x="12776" y="1640"/>
                  <a:pt x="12795" y="1620"/>
                  <a:pt x="12795" y="1605"/>
                </a:cubicBezTo>
                <a:cubicBezTo>
                  <a:pt x="12795" y="1591"/>
                  <a:pt x="12804" y="1578"/>
                  <a:pt x="12814" y="1578"/>
                </a:cubicBezTo>
                <a:cubicBezTo>
                  <a:pt x="12824" y="1578"/>
                  <a:pt x="12891" y="1530"/>
                  <a:pt x="12961" y="1471"/>
                </a:cubicBezTo>
                <a:cubicBezTo>
                  <a:pt x="13059" y="1390"/>
                  <a:pt x="13095" y="1343"/>
                  <a:pt x="13112" y="1275"/>
                </a:cubicBezTo>
                <a:cubicBezTo>
                  <a:pt x="13145" y="1141"/>
                  <a:pt x="13117" y="1040"/>
                  <a:pt x="13025" y="961"/>
                </a:cubicBezTo>
                <a:cubicBezTo>
                  <a:pt x="12951" y="898"/>
                  <a:pt x="12929" y="895"/>
                  <a:pt x="12511" y="898"/>
                </a:cubicBezTo>
                <a:cubicBezTo>
                  <a:pt x="12204" y="901"/>
                  <a:pt x="12070" y="893"/>
                  <a:pt x="12056" y="868"/>
                </a:cubicBezTo>
                <a:cubicBezTo>
                  <a:pt x="12045" y="850"/>
                  <a:pt x="12024" y="834"/>
                  <a:pt x="12010" y="834"/>
                </a:cubicBezTo>
                <a:cubicBezTo>
                  <a:pt x="11996" y="834"/>
                  <a:pt x="11957" y="798"/>
                  <a:pt x="11923" y="754"/>
                </a:cubicBezTo>
                <a:cubicBezTo>
                  <a:pt x="11871" y="686"/>
                  <a:pt x="11844" y="675"/>
                  <a:pt x="11754" y="676"/>
                </a:cubicBezTo>
                <a:cubicBezTo>
                  <a:pt x="11694" y="677"/>
                  <a:pt x="11618" y="695"/>
                  <a:pt x="11583" y="717"/>
                </a:cubicBezTo>
                <a:cubicBezTo>
                  <a:pt x="11534" y="747"/>
                  <a:pt x="11505" y="747"/>
                  <a:pt x="11453" y="721"/>
                </a:cubicBezTo>
                <a:cubicBezTo>
                  <a:pt x="11416" y="702"/>
                  <a:pt x="11355" y="679"/>
                  <a:pt x="11317" y="669"/>
                </a:cubicBezTo>
                <a:cubicBezTo>
                  <a:pt x="11279" y="659"/>
                  <a:pt x="11224" y="629"/>
                  <a:pt x="11194" y="604"/>
                </a:cubicBezTo>
                <a:cubicBezTo>
                  <a:pt x="11144" y="559"/>
                  <a:pt x="10893" y="501"/>
                  <a:pt x="10765" y="505"/>
                </a:cubicBezTo>
                <a:cubicBezTo>
                  <a:pt x="10505" y="512"/>
                  <a:pt x="9856" y="569"/>
                  <a:pt x="9749" y="594"/>
                </a:cubicBezTo>
                <a:cubicBezTo>
                  <a:pt x="9677" y="611"/>
                  <a:pt x="9500" y="639"/>
                  <a:pt x="9356" y="657"/>
                </a:cubicBezTo>
                <a:cubicBezTo>
                  <a:pt x="9212" y="674"/>
                  <a:pt x="9077" y="701"/>
                  <a:pt x="9058" y="717"/>
                </a:cubicBezTo>
                <a:cubicBezTo>
                  <a:pt x="9039" y="732"/>
                  <a:pt x="8972" y="750"/>
                  <a:pt x="8910" y="757"/>
                </a:cubicBezTo>
                <a:cubicBezTo>
                  <a:pt x="8847" y="764"/>
                  <a:pt x="8729" y="783"/>
                  <a:pt x="8647" y="800"/>
                </a:cubicBezTo>
                <a:cubicBezTo>
                  <a:pt x="8565" y="816"/>
                  <a:pt x="8239" y="831"/>
                  <a:pt x="7923" y="832"/>
                </a:cubicBezTo>
                <a:cubicBezTo>
                  <a:pt x="7550" y="833"/>
                  <a:pt x="7337" y="845"/>
                  <a:pt x="7314" y="866"/>
                </a:cubicBezTo>
                <a:cubicBezTo>
                  <a:pt x="7294" y="884"/>
                  <a:pt x="7160" y="900"/>
                  <a:pt x="7003" y="903"/>
                </a:cubicBezTo>
                <a:cubicBezTo>
                  <a:pt x="6782" y="907"/>
                  <a:pt x="6720" y="899"/>
                  <a:pt x="6695" y="864"/>
                </a:cubicBezTo>
                <a:cubicBezTo>
                  <a:pt x="6669" y="827"/>
                  <a:pt x="6532" y="816"/>
                  <a:pt x="5875" y="797"/>
                </a:cubicBezTo>
                <a:cubicBezTo>
                  <a:pt x="5440" y="784"/>
                  <a:pt x="4970" y="761"/>
                  <a:pt x="4831" y="746"/>
                </a:cubicBezTo>
                <a:cubicBezTo>
                  <a:pt x="4691" y="730"/>
                  <a:pt x="4400" y="704"/>
                  <a:pt x="4183" y="687"/>
                </a:cubicBezTo>
                <a:cubicBezTo>
                  <a:pt x="3966" y="671"/>
                  <a:pt x="3748" y="642"/>
                  <a:pt x="3698" y="622"/>
                </a:cubicBezTo>
                <a:cubicBezTo>
                  <a:pt x="3639" y="599"/>
                  <a:pt x="3572" y="595"/>
                  <a:pt x="3506" y="611"/>
                </a:cubicBezTo>
                <a:cubicBezTo>
                  <a:pt x="3450" y="624"/>
                  <a:pt x="3361" y="633"/>
                  <a:pt x="3308" y="631"/>
                </a:cubicBezTo>
                <a:cubicBezTo>
                  <a:pt x="2300" y="586"/>
                  <a:pt x="1989" y="557"/>
                  <a:pt x="1637" y="474"/>
                </a:cubicBezTo>
                <a:cubicBezTo>
                  <a:pt x="1560" y="456"/>
                  <a:pt x="1418" y="438"/>
                  <a:pt x="1322" y="436"/>
                </a:cubicBezTo>
                <a:cubicBezTo>
                  <a:pt x="1161" y="432"/>
                  <a:pt x="1142" y="438"/>
                  <a:pt x="1089" y="505"/>
                </a:cubicBezTo>
                <a:cubicBezTo>
                  <a:pt x="1021" y="592"/>
                  <a:pt x="1019" y="627"/>
                  <a:pt x="1077" y="732"/>
                </a:cubicBezTo>
                <a:cubicBezTo>
                  <a:pt x="1113" y="799"/>
                  <a:pt x="1120" y="842"/>
                  <a:pt x="1120" y="987"/>
                </a:cubicBezTo>
                <a:cubicBezTo>
                  <a:pt x="1120" y="1148"/>
                  <a:pt x="1117" y="1161"/>
                  <a:pt x="1081" y="1161"/>
                </a:cubicBezTo>
                <a:cubicBezTo>
                  <a:pt x="994" y="1161"/>
                  <a:pt x="729" y="1073"/>
                  <a:pt x="702" y="1035"/>
                </a:cubicBezTo>
                <a:cubicBezTo>
                  <a:pt x="598" y="889"/>
                  <a:pt x="412" y="860"/>
                  <a:pt x="350" y="981"/>
                </a:cubicBezTo>
                <a:cubicBezTo>
                  <a:pt x="306" y="1068"/>
                  <a:pt x="301" y="1312"/>
                  <a:pt x="341" y="1370"/>
                </a:cubicBezTo>
                <a:cubicBezTo>
                  <a:pt x="355" y="1390"/>
                  <a:pt x="367" y="1438"/>
                  <a:pt x="367" y="1477"/>
                </a:cubicBezTo>
                <a:cubicBezTo>
                  <a:pt x="367" y="1516"/>
                  <a:pt x="375" y="1549"/>
                  <a:pt x="385" y="1549"/>
                </a:cubicBezTo>
                <a:cubicBezTo>
                  <a:pt x="394" y="1549"/>
                  <a:pt x="402" y="1599"/>
                  <a:pt x="403" y="1660"/>
                </a:cubicBezTo>
                <a:cubicBezTo>
                  <a:pt x="403" y="1721"/>
                  <a:pt x="415" y="1798"/>
                  <a:pt x="429" y="1829"/>
                </a:cubicBezTo>
                <a:cubicBezTo>
                  <a:pt x="444" y="1863"/>
                  <a:pt x="455" y="1953"/>
                  <a:pt x="455" y="2046"/>
                </a:cubicBezTo>
                <a:cubicBezTo>
                  <a:pt x="455" y="2133"/>
                  <a:pt x="463" y="2204"/>
                  <a:pt x="472" y="2204"/>
                </a:cubicBezTo>
                <a:cubicBezTo>
                  <a:pt x="483" y="2204"/>
                  <a:pt x="490" y="2339"/>
                  <a:pt x="490" y="2550"/>
                </a:cubicBezTo>
                <a:cubicBezTo>
                  <a:pt x="490" y="2875"/>
                  <a:pt x="487" y="2904"/>
                  <a:pt x="446" y="2995"/>
                </a:cubicBezTo>
                <a:cubicBezTo>
                  <a:pt x="403" y="3090"/>
                  <a:pt x="402" y="3106"/>
                  <a:pt x="402" y="3585"/>
                </a:cubicBezTo>
                <a:cubicBezTo>
                  <a:pt x="402" y="3880"/>
                  <a:pt x="395" y="4084"/>
                  <a:pt x="385" y="4095"/>
                </a:cubicBezTo>
                <a:cubicBezTo>
                  <a:pt x="375" y="4105"/>
                  <a:pt x="367" y="4184"/>
                  <a:pt x="367" y="4269"/>
                </a:cubicBezTo>
                <a:cubicBezTo>
                  <a:pt x="367" y="4355"/>
                  <a:pt x="358" y="4440"/>
                  <a:pt x="347" y="4459"/>
                </a:cubicBezTo>
                <a:cubicBezTo>
                  <a:pt x="328" y="4492"/>
                  <a:pt x="310" y="4624"/>
                  <a:pt x="286" y="4906"/>
                </a:cubicBezTo>
                <a:cubicBezTo>
                  <a:pt x="280" y="4975"/>
                  <a:pt x="269" y="5033"/>
                  <a:pt x="262" y="5033"/>
                </a:cubicBezTo>
                <a:cubicBezTo>
                  <a:pt x="254" y="5033"/>
                  <a:pt x="243" y="5076"/>
                  <a:pt x="236" y="5129"/>
                </a:cubicBezTo>
                <a:cubicBezTo>
                  <a:pt x="224" y="5226"/>
                  <a:pt x="191" y="5364"/>
                  <a:pt x="112" y="5644"/>
                </a:cubicBezTo>
                <a:cubicBezTo>
                  <a:pt x="73" y="5782"/>
                  <a:pt x="70" y="5827"/>
                  <a:pt x="70" y="6259"/>
                </a:cubicBezTo>
                <a:cubicBezTo>
                  <a:pt x="70" y="6539"/>
                  <a:pt x="77" y="6734"/>
                  <a:pt x="87" y="6745"/>
                </a:cubicBezTo>
                <a:cubicBezTo>
                  <a:pt x="111" y="6769"/>
                  <a:pt x="111" y="7415"/>
                  <a:pt x="87" y="7415"/>
                </a:cubicBezTo>
                <a:cubicBezTo>
                  <a:pt x="78" y="7415"/>
                  <a:pt x="70" y="7442"/>
                  <a:pt x="70" y="7476"/>
                </a:cubicBezTo>
                <a:cubicBezTo>
                  <a:pt x="70" y="7509"/>
                  <a:pt x="54" y="7592"/>
                  <a:pt x="35" y="7660"/>
                </a:cubicBezTo>
                <a:cubicBezTo>
                  <a:pt x="14" y="7733"/>
                  <a:pt x="4" y="7877"/>
                  <a:pt x="0" y="8028"/>
                </a:cubicBezTo>
                <a:lnTo>
                  <a:pt x="0" y="8240"/>
                </a:lnTo>
                <a:cubicBezTo>
                  <a:pt x="4" y="8389"/>
                  <a:pt x="14" y="8528"/>
                  <a:pt x="35" y="8591"/>
                </a:cubicBezTo>
                <a:cubicBezTo>
                  <a:pt x="54" y="8649"/>
                  <a:pt x="70" y="8723"/>
                  <a:pt x="70" y="8754"/>
                </a:cubicBezTo>
                <a:cubicBezTo>
                  <a:pt x="70" y="8786"/>
                  <a:pt x="78" y="8819"/>
                  <a:pt x="87" y="8829"/>
                </a:cubicBezTo>
                <a:cubicBezTo>
                  <a:pt x="97" y="8840"/>
                  <a:pt x="105" y="8981"/>
                  <a:pt x="105" y="9151"/>
                </a:cubicBezTo>
                <a:cubicBezTo>
                  <a:pt x="105" y="9362"/>
                  <a:pt x="113" y="9480"/>
                  <a:pt x="131" y="9540"/>
                </a:cubicBezTo>
                <a:cubicBezTo>
                  <a:pt x="146" y="9587"/>
                  <a:pt x="157" y="9658"/>
                  <a:pt x="157" y="9697"/>
                </a:cubicBezTo>
                <a:cubicBezTo>
                  <a:pt x="157" y="9736"/>
                  <a:pt x="164" y="9767"/>
                  <a:pt x="173" y="9767"/>
                </a:cubicBezTo>
                <a:cubicBezTo>
                  <a:pt x="181" y="9767"/>
                  <a:pt x="193" y="9813"/>
                  <a:pt x="199" y="9868"/>
                </a:cubicBezTo>
                <a:cubicBezTo>
                  <a:pt x="205" y="9923"/>
                  <a:pt x="231" y="10006"/>
                  <a:pt x="256" y="10052"/>
                </a:cubicBezTo>
                <a:cubicBezTo>
                  <a:pt x="281" y="10097"/>
                  <a:pt x="309" y="10173"/>
                  <a:pt x="319" y="10219"/>
                </a:cubicBezTo>
                <a:cubicBezTo>
                  <a:pt x="328" y="10266"/>
                  <a:pt x="343" y="10303"/>
                  <a:pt x="351" y="10303"/>
                </a:cubicBezTo>
                <a:cubicBezTo>
                  <a:pt x="360" y="10303"/>
                  <a:pt x="368" y="10321"/>
                  <a:pt x="368" y="10341"/>
                </a:cubicBezTo>
                <a:cubicBezTo>
                  <a:pt x="369" y="10395"/>
                  <a:pt x="463" y="10562"/>
                  <a:pt x="506" y="10585"/>
                </a:cubicBezTo>
                <a:cubicBezTo>
                  <a:pt x="526" y="10596"/>
                  <a:pt x="542" y="10625"/>
                  <a:pt x="542" y="10648"/>
                </a:cubicBezTo>
                <a:cubicBezTo>
                  <a:pt x="542" y="10672"/>
                  <a:pt x="550" y="10690"/>
                  <a:pt x="560" y="10690"/>
                </a:cubicBezTo>
                <a:cubicBezTo>
                  <a:pt x="571" y="10690"/>
                  <a:pt x="577" y="10805"/>
                  <a:pt x="577" y="10974"/>
                </a:cubicBezTo>
                <a:cubicBezTo>
                  <a:pt x="577" y="11142"/>
                  <a:pt x="584" y="11256"/>
                  <a:pt x="595" y="11256"/>
                </a:cubicBezTo>
                <a:cubicBezTo>
                  <a:pt x="604" y="11256"/>
                  <a:pt x="612" y="11279"/>
                  <a:pt x="612" y="11306"/>
                </a:cubicBezTo>
                <a:cubicBezTo>
                  <a:pt x="612" y="11354"/>
                  <a:pt x="681" y="11476"/>
                  <a:pt x="774" y="11596"/>
                </a:cubicBezTo>
                <a:lnTo>
                  <a:pt x="819" y="11653"/>
                </a:lnTo>
                <a:lnTo>
                  <a:pt x="786" y="11753"/>
                </a:lnTo>
                <a:cubicBezTo>
                  <a:pt x="748" y="11868"/>
                  <a:pt x="742" y="12089"/>
                  <a:pt x="774" y="12186"/>
                </a:cubicBezTo>
                <a:cubicBezTo>
                  <a:pt x="786" y="12222"/>
                  <a:pt x="814" y="12277"/>
                  <a:pt x="836" y="12307"/>
                </a:cubicBezTo>
                <a:cubicBezTo>
                  <a:pt x="933" y="12445"/>
                  <a:pt x="1032" y="12648"/>
                  <a:pt x="1032" y="12711"/>
                </a:cubicBezTo>
                <a:cubicBezTo>
                  <a:pt x="1032" y="12743"/>
                  <a:pt x="1044" y="12776"/>
                  <a:pt x="1059" y="12785"/>
                </a:cubicBezTo>
                <a:cubicBezTo>
                  <a:pt x="1073" y="12795"/>
                  <a:pt x="1085" y="12830"/>
                  <a:pt x="1085" y="12863"/>
                </a:cubicBezTo>
                <a:cubicBezTo>
                  <a:pt x="1085" y="12896"/>
                  <a:pt x="1093" y="12924"/>
                  <a:pt x="1102" y="12924"/>
                </a:cubicBezTo>
                <a:cubicBezTo>
                  <a:pt x="1112" y="12924"/>
                  <a:pt x="1120" y="12945"/>
                  <a:pt x="1120" y="12971"/>
                </a:cubicBezTo>
                <a:cubicBezTo>
                  <a:pt x="1120" y="12997"/>
                  <a:pt x="1132" y="13038"/>
                  <a:pt x="1146" y="13063"/>
                </a:cubicBezTo>
                <a:cubicBezTo>
                  <a:pt x="1165" y="13094"/>
                  <a:pt x="1173" y="13171"/>
                  <a:pt x="1173" y="13324"/>
                </a:cubicBezTo>
                <a:cubicBezTo>
                  <a:pt x="1173" y="13506"/>
                  <a:pt x="1179" y="13558"/>
                  <a:pt x="1216" y="13650"/>
                </a:cubicBezTo>
                <a:cubicBezTo>
                  <a:pt x="1240" y="13711"/>
                  <a:pt x="1260" y="13771"/>
                  <a:pt x="1260" y="13784"/>
                </a:cubicBezTo>
                <a:cubicBezTo>
                  <a:pt x="1260" y="13855"/>
                  <a:pt x="1413" y="14006"/>
                  <a:pt x="1554" y="14072"/>
                </a:cubicBezTo>
                <a:cubicBezTo>
                  <a:pt x="1638" y="14112"/>
                  <a:pt x="1746" y="14166"/>
                  <a:pt x="1794" y="14193"/>
                </a:cubicBezTo>
                <a:cubicBezTo>
                  <a:pt x="1897" y="14251"/>
                  <a:pt x="2129" y="14505"/>
                  <a:pt x="2240" y="14682"/>
                </a:cubicBezTo>
                <a:cubicBezTo>
                  <a:pt x="2284" y="14751"/>
                  <a:pt x="2331" y="14815"/>
                  <a:pt x="2346" y="14826"/>
                </a:cubicBezTo>
                <a:cubicBezTo>
                  <a:pt x="2419" y="14878"/>
                  <a:pt x="2573" y="15057"/>
                  <a:pt x="2573" y="15090"/>
                </a:cubicBezTo>
                <a:cubicBezTo>
                  <a:pt x="2573" y="15110"/>
                  <a:pt x="2579" y="15128"/>
                  <a:pt x="2587" y="15128"/>
                </a:cubicBezTo>
                <a:cubicBezTo>
                  <a:pt x="2612" y="15128"/>
                  <a:pt x="2730" y="15537"/>
                  <a:pt x="2730" y="15626"/>
                </a:cubicBezTo>
                <a:cubicBezTo>
                  <a:pt x="2730" y="15831"/>
                  <a:pt x="2859" y="15919"/>
                  <a:pt x="3115" y="15889"/>
                </a:cubicBezTo>
                <a:cubicBezTo>
                  <a:pt x="3207" y="15879"/>
                  <a:pt x="3346" y="15862"/>
                  <a:pt x="3425" y="15853"/>
                </a:cubicBezTo>
                <a:cubicBezTo>
                  <a:pt x="3542" y="15839"/>
                  <a:pt x="3585" y="15847"/>
                  <a:pt x="3661" y="15895"/>
                </a:cubicBezTo>
                <a:cubicBezTo>
                  <a:pt x="3798" y="15983"/>
                  <a:pt x="3952" y="16107"/>
                  <a:pt x="3964" y="16138"/>
                </a:cubicBezTo>
                <a:cubicBezTo>
                  <a:pt x="3969" y="16153"/>
                  <a:pt x="3996" y="16174"/>
                  <a:pt x="4024" y="16184"/>
                </a:cubicBezTo>
                <a:cubicBezTo>
                  <a:pt x="4052" y="16194"/>
                  <a:pt x="4105" y="16242"/>
                  <a:pt x="4142" y="16290"/>
                </a:cubicBezTo>
                <a:cubicBezTo>
                  <a:pt x="4179" y="16338"/>
                  <a:pt x="4219" y="16377"/>
                  <a:pt x="4231" y="16377"/>
                </a:cubicBezTo>
                <a:cubicBezTo>
                  <a:pt x="4243" y="16378"/>
                  <a:pt x="4298" y="16428"/>
                  <a:pt x="4353" y="16489"/>
                </a:cubicBezTo>
                <a:cubicBezTo>
                  <a:pt x="4456" y="16602"/>
                  <a:pt x="4625" y="16757"/>
                  <a:pt x="4831" y="16929"/>
                </a:cubicBezTo>
                <a:cubicBezTo>
                  <a:pt x="4964" y="17040"/>
                  <a:pt x="5172" y="17109"/>
                  <a:pt x="5356" y="17104"/>
                </a:cubicBezTo>
                <a:cubicBezTo>
                  <a:pt x="5676" y="17096"/>
                  <a:pt x="6202" y="17036"/>
                  <a:pt x="6219" y="17006"/>
                </a:cubicBezTo>
                <a:cubicBezTo>
                  <a:pt x="6230" y="16989"/>
                  <a:pt x="6255" y="16974"/>
                  <a:pt x="6274" y="16974"/>
                </a:cubicBezTo>
                <a:cubicBezTo>
                  <a:pt x="6311" y="16973"/>
                  <a:pt x="6398" y="16901"/>
                  <a:pt x="6534" y="16759"/>
                </a:cubicBezTo>
                <a:cubicBezTo>
                  <a:pt x="6604" y="16687"/>
                  <a:pt x="6633" y="16676"/>
                  <a:pt x="6824" y="16661"/>
                </a:cubicBezTo>
                <a:cubicBezTo>
                  <a:pt x="7026" y="16645"/>
                  <a:pt x="7038" y="16648"/>
                  <a:pt x="7067" y="16709"/>
                </a:cubicBezTo>
                <a:cubicBezTo>
                  <a:pt x="7142" y="16865"/>
                  <a:pt x="7228" y="16998"/>
                  <a:pt x="7325" y="17108"/>
                </a:cubicBezTo>
                <a:cubicBezTo>
                  <a:pt x="7383" y="17173"/>
                  <a:pt x="7450" y="17262"/>
                  <a:pt x="7474" y="17305"/>
                </a:cubicBezTo>
                <a:cubicBezTo>
                  <a:pt x="7498" y="17348"/>
                  <a:pt x="7564" y="17432"/>
                  <a:pt x="7620" y="17493"/>
                </a:cubicBezTo>
                <a:cubicBezTo>
                  <a:pt x="7686" y="17563"/>
                  <a:pt x="7730" y="17634"/>
                  <a:pt x="7742" y="17690"/>
                </a:cubicBezTo>
                <a:cubicBezTo>
                  <a:pt x="7753" y="17739"/>
                  <a:pt x="7768" y="17778"/>
                  <a:pt x="7775" y="17778"/>
                </a:cubicBezTo>
                <a:cubicBezTo>
                  <a:pt x="7783" y="17778"/>
                  <a:pt x="7789" y="17798"/>
                  <a:pt x="7789" y="17823"/>
                </a:cubicBezTo>
                <a:cubicBezTo>
                  <a:pt x="7789" y="17847"/>
                  <a:pt x="7797" y="17867"/>
                  <a:pt x="7807" y="17867"/>
                </a:cubicBezTo>
                <a:cubicBezTo>
                  <a:pt x="7816" y="17867"/>
                  <a:pt x="7829" y="17921"/>
                  <a:pt x="7835" y="17987"/>
                </a:cubicBezTo>
                <a:cubicBezTo>
                  <a:pt x="7841" y="18053"/>
                  <a:pt x="7853" y="18114"/>
                  <a:pt x="7862" y="18123"/>
                </a:cubicBezTo>
                <a:cubicBezTo>
                  <a:pt x="7870" y="18132"/>
                  <a:pt x="7877" y="18165"/>
                  <a:pt x="7877" y="18197"/>
                </a:cubicBezTo>
                <a:cubicBezTo>
                  <a:pt x="7877" y="18229"/>
                  <a:pt x="7885" y="18254"/>
                  <a:pt x="7894" y="18254"/>
                </a:cubicBezTo>
                <a:cubicBezTo>
                  <a:pt x="7904" y="18254"/>
                  <a:pt x="7911" y="18281"/>
                  <a:pt x="7911" y="18312"/>
                </a:cubicBezTo>
                <a:cubicBezTo>
                  <a:pt x="7911" y="18344"/>
                  <a:pt x="7922" y="18381"/>
                  <a:pt x="7934" y="18395"/>
                </a:cubicBezTo>
                <a:cubicBezTo>
                  <a:pt x="7946" y="18408"/>
                  <a:pt x="7978" y="18472"/>
                  <a:pt x="8006" y="18538"/>
                </a:cubicBezTo>
                <a:cubicBezTo>
                  <a:pt x="8085" y="18722"/>
                  <a:pt x="8157" y="18824"/>
                  <a:pt x="8262" y="18902"/>
                </a:cubicBezTo>
                <a:cubicBezTo>
                  <a:pt x="8315" y="18941"/>
                  <a:pt x="8389" y="19001"/>
                  <a:pt x="8426" y="19034"/>
                </a:cubicBezTo>
                <a:cubicBezTo>
                  <a:pt x="8474" y="19078"/>
                  <a:pt x="8529" y="19097"/>
                  <a:pt x="8618" y="19100"/>
                </a:cubicBezTo>
                <a:cubicBezTo>
                  <a:pt x="8729" y="19103"/>
                  <a:pt x="8751" y="19093"/>
                  <a:pt x="8813" y="19019"/>
                </a:cubicBezTo>
                <a:cubicBezTo>
                  <a:pt x="8904" y="18910"/>
                  <a:pt x="8952" y="18806"/>
                  <a:pt x="8984" y="18642"/>
                </a:cubicBezTo>
                <a:cubicBezTo>
                  <a:pt x="9027" y="18428"/>
                  <a:pt x="9073" y="18388"/>
                  <a:pt x="9278" y="18388"/>
                </a:cubicBezTo>
                <a:lnTo>
                  <a:pt x="9451" y="18388"/>
                </a:lnTo>
                <a:lnTo>
                  <a:pt x="9548" y="18567"/>
                </a:lnTo>
                <a:cubicBezTo>
                  <a:pt x="9601" y="18665"/>
                  <a:pt x="9645" y="18755"/>
                  <a:pt x="9645" y="18766"/>
                </a:cubicBezTo>
                <a:cubicBezTo>
                  <a:pt x="9645" y="18777"/>
                  <a:pt x="9669" y="18831"/>
                  <a:pt x="9699" y="18885"/>
                </a:cubicBezTo>
                <a:cubicBezTo>
                  <a:pt x="9728" y="18939"/>
                  <a:pt x="9768" y="19037"/>
                  <a:pt x="9788" y="19101"/>
                </a:cubicBezTo>
                <a:cubicBezTo>
                  <a:pt x="9808" y="19166"/>
                  <a:pt x="9835" y="19237"/>
                  <a:pt x="9848" y="19259"/>
                </a:cubicBezTo>
                <a:cubicBezTo>
                  <a:pt x="9861" y="19282"/>
                  <a:pt x="9872" y="19310"/>
                  <a:pt x="9872" y="19322"/>
                </a:cubicBezTo>
                <a:cubicBezTo>
                  <a:pt x="9872" y="19344"/>
                  <a:pt x="10116" y="19768"/>
                  <a:pt x="10194" y="19882"/>
                </a:cubicBezTo>
                <a:cubicBezTo>
                  <a:pt x="10248" y="19959"/>
                  <a:pt x="10327" y="20195"/>
                  <a:pt x="10327" y="20276"/>
                </a:cubicBezTo>
                <a:cubicBezTo>
                  <a:pt x="10327" y="20309"/>
                  <a:pt x="10335" y="20344"/>
                  <a:pt x="10345" y="20354"/>
                </a:cubicBezTo>
                <a:cubicBezTo>
                  <a:pt x="10354" y="20364"/>
                  <a:pt x="10362" y="20422"/>
                  <a:pt x="10362" y="20483"/>
                </a:cubicBezTo>
                <a:cubicBezTo>
                  <a:pt x="10362" y="20545"/>
                  <a:pt x="10369" y="20607"/>
                  <a:pt x="10377" y="20623"/>
                </a:cubicBezTo>
                <a:cubicBezTo>
                  <a:pt x="10386" y="20638"/>
                  <a:pt x="10402" y="20701"/>
                  <a:pt x="10414" y="20761"/>
                </a:cubicBezTo>
                <a:cubicBezTo>
                  <a:pt x="10439" y="20896"/>
                  <a:pt x="10512" y="21010"/>
                  <a:pt x="10703" y="21207"/>
                </a:cubicBezTo>
                <a:cubicBezTo>
                  <a:pt x="10826" y="21333"/>
                  <a:pt x="10945" y="21427"/>
                  <a:pt x="11017" y="21455"/>
                </a:cubicBezTo>
                <a:cubicBezTo>
                  <a:pt x="11046" y="21466"/>
                  <a:pt x="11089" y="21499"/>
                  <a:pt x="11114" y="21528"/>
                </a:cubicBezTo>
                <a:cubicBezTo>
                  <a:pt x="11139" y="21558"/>
                  <a:pt x="11174" y="21588"/>
                  <a:pt x="11192" y="21594"/>
                </a:cubicBezTo>
                <a:cubicBezTo>
                  <a:pt x="11207" y="21598"/>
                  <a:pt x="11238" y="21600"/>
                  <a:pt x="11281" y="21600"/>
                </a:cubicBezTo>
                <a:cubicBezTo>
                  <a:pt x="11323" y="21600"/>
                  <a:pt x="11376" y="21597"/>
                  <a:pt x="11434" y="21592"/>
                </a:cubicBezTo>
                <a:cubicBezTo>
                  <a:pt x="11450" y="21590"/>
                  <a:pt x="11477" y="21556"/>
                  <a:pt x="11493" y="21515"/>
                </a:cubicBezTo>
                <a:cubicBezTo>
                  <a:pt x="11518" y="21450"/>
                  <a:pt x="11519" y="21424"/>
                  <a:pt x="11498" y="21307"/>
                </a:cubicBezTo>
                <a:cubicBezTo>
                  <a:pt x="11485" y="21233"/>
                  <a:pt x="11469" y="21173"/>
                  <a:pt x="11461" y="21173"/>
                </a:cubicBezTo>
                <a:cubicBezTo>
                  <a:pt x="11454" y="21173"/>
                  <a:pt x="11447" y="21120"/>
                  <a:pt x="11447" y="21055"/>
                </a:cubicBezTo>
                <a:cubicBezTo>
                  <a:pt x="11447" y="20991"/>
                  <a:pt x="11440" y="20929"/>
                  <a:pt x="11430" y="20919"/>
                </a:cubicBezTo>
                <a:cubicBezTo>
                  <a:pt x="11420" y="20909"/>
                  <a:pt x="11412" y="20776"/>
                  <a:pt x="11412" y="20620"/>
                </a:cubicBezTo>
                <a:cubicBezTo>
                  <a:pt x="11412" y="20453"/>
                  <a:pt x="11420" y="20339"/>
                  <a:pt x="11430" y="20339"/>
                </a:cubicBezTo>
                <a:cubicBezTo>
                  <a:pt x="11440" y="20339"/>
                  <a:pt x="11447" y="20323"/>
                  <a:pt x="11447" y="20304"/>
                </a:cubicBezTo>
                <a:cubicBezTo>
                  <a:pt x="11447" y="20285"/>
                  <a:pt x="11467" y="20226"/>
                  <a:pt x="11491" y="20173"/>
                </a:cubicBezTo>
                <a:cubicBezTo>
                  <a:pt x="11515" y="20119"/>
                  <a:pt x="11535" y="20063"/>
                  <a:pt x="11535" y="20049"/>
                </a:cubicBezTo>
                <a:cubicBezTo>
                  <a:pt x="11535" y="20000"/>
                  <a:pt x="11741" y="19654"/>
                  <a:pt x="11770" y="19654"/>
                </a:cubicBezTo>
                <a:cubicBezTo>
                  <a:pt x="11824" y="19654"/>
                  <a:pt x="11904" y="19495"/>
                  <a:pt x="11914" y="19367"/>
                </a:cubicBezTo>
                <a:lnTo>
                  <a:pt x="11924" y="19247"/>
                </a:lnTo>
                <a:lnTo>
                  <a:pt x="12020" y="19243"/>
                </a:lnTo>
                <a:cubicBezTo>
                  <a:pt x="12094" y="19239"/>
                  <a:pt x="12131" y="19221"/>
                  <a:pt x="12175" y="19163"/>
                </a:cubicBezTo>
                <a:cubicBezTo>
                  <a:pt x="12207" y="19122"/>
                  <a:pt x="12245" y="19088"/>
                  <a:pt x="12260" y="19088"/>
                </a:cubicBezTo>
                <a:cubicBezTo>
                  <a:pt x="12275" y="19088"/>
                  <a:pt x="12288" y="19077"/>
                  <a:pt x="12288" y="19063"/>
                </a:cubicBezTo>
                <a:cubicBezTo>
                  <a:pt x="12288" y="19050"/>
                  <a:pt x="12317" y="19011"/>
                  <a:pt x="12354" y="18976"/>
                </a:cubicBezTo>
                <a:cubicBezTo>
                  <a:pt x="12390" y="18941"/>
                  <a:pt x="12439" y="18885"/>
                  <a:pt x="12463" y="18851"/>
                </a:cubicBezTo>
                <a:cubicBezTo>
                  <a:pt x="12487" y="18817"/>
                  <a:pt x="12532" y="18752"/>
                  <a:pt x="12563" y="18708"/>
                </a:cubicBezTo>
                <a:cubicBezTo>
                  <a:pt x="12594" y="18663"/>
                  <a:pt x="12620" y="18611"/>
                  <a:pt x="12620" y="18592"/>
                </a:cubicBezTo>
                <a:cubicBezTo>
                  <a:pt x="12620" y="18574"/>
                  <a:pt x="12632" y="18550"/>
                  <a:pt x="12646" y="18541"/>
                </a:cubicBezTo>
                <a:cubicBezTo>
                  <a:pt x="12661" y="18532"/>
                  <a:pt x="12673" y="18491"/>
                  <a:pt x="12673" y="18450"/>
                </a:cubicBezTo>
                <a:cubicBezTo>
                  <a:pt x="12673" y="18362"/>
                  <a:pt x="12705" y="18328"/>
                  <a:pt x="12815" y="18304"/>
                </a:cubicBezTo>
                <a:cubicBezTo>
                  <a:pt x="12860" y="18294"/>
                  <a:pt x="12961" y="18230"/>
                  <a:pt x="13040" y="18162"/>
                </a:cubicBezTo>
                <a:lnTo>
                  <a:pt x="13182" y="18038"/>
                </a:lnTo>
                <a:lnTo>
                  <a:pt x="13532" y="18032"/>
                </a:lnTo>
                <a:cubicBezTo>
                  <a:pt x="13772" y="18028"/>
                  <a:pt x="13888" y="18015"/>
                  <a:pt x="13902" y="17991"/>
                </a:cubicBezTo>
                <a:cubicBezTo>
                  <a:pt x="13950" y="17909"/>
                  <a:pt x="14109" y="17996"/>
                  <a:pt x="14182" y="18146"/>
                </a:cubicBezTo>
                <a:cubicBezTo>
                  <a:pt x="14259" y="18303"/>
                  <a:pt x="14287" y="18338"/>
                  <a:pt x="14365" y="18375"/>
                </a:cubicBezTo>
                <a:cubicBezTo>
                  <a:pt x="14438" y="18410"/>
                  <a:pt x="14463" y="18407"/>
                  <a:pt x="14597" y="18350"/>
                </a:cubicBezTo>
                <a:cubicBezTo>
                  <a:pt x="14679" y="18316"/>
                  <a:pt x="14778" y="18279"/>
                  <a:pt x="14817" y="18268"/>
                </a:cubicBezTo>
                <a:cubicBezTo>
                  <a:pt x="14855" y="18258"/>
                  <a:pt x="14906" y="18228"/>
                  <a:pt x="14930" y="18202"/>
                </a:cubicBezTo>
                <a:cubicBezTo>
                  <a:pt x="14957" y="18173"/>
                  <a:pt x="15004" y="18158"/>
                  <a:pt x="15054" y="18162"/>
                </a:cubicBezTo>
                <a:cubicBezTo>
                  <a:pt x="15116" y="18166"/>
                  <a:pt x="15142" y="18154"/>
                  <a:pt x="15167" y="18105"/>
                </a:cubicBezTo>
                <a:cubicBezTo>
                  <a:pt x="15195" y="18054"/>
                  <a:pt x="15197" y="18033"/>
                  <a:pt x="15179" y="17985"/>
                </a:cubicBezTo>
                <a:cubicBezTo>
                  <a:pt x="15148" y="17901"/>
                  <a:pt x="15154" y="17635"/>
                  <a:pt x="15189" y="17509"/>
                </a:cubicBezTo>
                <a:cubicBezTo>
                  <a:pt x="15219" y="17401"/>
                  <a:pt x="15223" y="17398"/>
                  <a:pt x="15381" y="17347"/>
                </a:cubicBezTo>
                <a:cubicBezTo>
                  <a:pt x="15527" y="17300"/>
                  <a:pt x="15549" y="17284"/>
                  <a:pt x="15610" y="17181"/>
                </a:cubicBezTo>
                <a:lnTo>
                  <a:pt x="15678" y="17066"/>
                </a:lnTo>
                <a:lnTo>
                  <a:pt x="15881" y="17045"/>
                </a:lnTo>
                <a:cubicBezTo>
                  <a:pt x="16083" y="17025"/>
                  <a:pt x="16084" y="17025"/>
                  <a:pt x="16139" y="17103"/>
                </a:cubicBezTo>
                <a:cubicBezTo>
                  <a:pt x="16169" y="17147"/>
                  <a:pt x="16199" y="17182"/>
                  <a:pt x="16206" y="17182"/>
                </a:cubicBezTo>
                <a:cubicBezTo>
                  <a:pt x="16213" y="17182"/>
                  <a:pt x="16254" y="17237"/>
                  <a:pt x="16297" y="17303"/>
                </a:cubicBezTo>
                <a:cubicBezTo>
                  <a:pt x="16481" y="17586"/>
                  <a:pt x="16626" y="17661"/>
                  <a:pt x="16751" y="17540"/>
                </a:cubicBezTo>
                <a:cubicBezTo>
                  <a:pt x="17057" y="17246"/>
                  <a:pt x="17162" y="17234"/>
                  <a:pt x="17290" y="17479"/>
                </a:cubicBezTo>
                <a:cubicBezTo>
                  <a:pt x="17334" y="17564"/>
                  <a:pt x="17339" y="17574"/>
                  <a:pt x="17400" y="17714"/>
                </a:cubicBezTo>
                <a:cubicBezTo>
                  <a:pt x="17441" y="17811"/>
                  <a:pt x="17603" y="18016"/>
                  <a:pt x="17638" y="18016"/>
                </a:cubicBezTo>
                <a:cubicBezTo>
                  <a:pt x="17647" y="18016"/>
                  <a:pt x="17673" y="18051"/>
                  <a:pt x="17694" y="18093"/>
                </a:cubicBezTo>
                <a:cubicBezTo>
                  <a:pt x="17731" y="18165"/>
                  <a:pt x="17733" y="18191"/>
                  <a:pt x="17728" y="18617"/>
                </a:cubicBezTo>
                <a:cubicBezTo>
                  <a:pt x="17724" y="19012"/>
                  <a:pt x="17727" y="19068"/>
                  <a:pt x="17754" y="19101"/>
                </a:cubicBezTo>
                <a:cubicBezTo>
                  <a:pt x="17770" y="19122"/>
                  <a:pt x="17784" y="19160"/>
                  <a:pt x="17784" y="19186"/>
                </a:cubicBezTo>
                <a:cubicBezTo>
                  <a:pt x="17784" y="19212"/>
                  <a:pt x="17792" y="19242"/>
                  <a:pt x="17802" y="19252"/>
                </a:cubicBezTo>
                <a:cubicBezTo>
                  <a:pt x="17811" y="19262"/>
                  <a:pt x="17819" y="19322"/>
                  <a:pt x="17819" y="19386"/>
                </a:cubicBezTo>
                <a:cubicBezTo>
                  <a:pt x="17819" y="19449"/>
                  <a:pt x="17831" y="19521"/>
                  <a:pt x="17845" y="19545"/>
                </a:cubicBezTo>
                <a:cubicBezTo>
                  <a:pt x="17860" y="19570"/>
                  <a:pt x="17872" y="19605"/>
                  <a:pt x="17872" y="19622"/>
                </a:cubicBezTo>
                <a:cubicBezTo>
                  <a:pt x="17872" y="19640"/>
                  <a:pt x="17879" y="19654"/>
                  <a:pt x="17889" y="19654"/>
                </a:cubicBezTo>
                <a:cubicBezTo>
                  <a:pt x="17898" y="19654"/>
                  <a:pt x="17906" y="19673"/>
                  <a:pt x="17906" y="19695"/>
                </a:cubicBezTo>
                <a:cubicBezTo>
                  <a:pt x="17906" y="19739"/>
                  <a:pt x="18077" y="19951"/>
                  <a:pt x="18112" y="19951"/>
                </a:cubicBezTo>
                <a:cubicBezTo>
                  <a:pt x="18143" y="19951"/>
                  <a:pt x="18169" y="20052"/>
                  <a:pt x="18169" y="20168"/>
                </a:cubicBezTo>
                <a:cubicBezTo>
                  <a:pt x="18169" y="20308"/>
                  <a:pt x="18261" y="20596"/>
                  <a:pt x="18373" y="20806"/>
                </a:cubicBezTo>
                <a:cubicBezTo>
                  <a:pt x="18393" y="20844"/>
                  <a:pt x="18416" y="20875"/>
                  <a:pt x="18425" y="20875"/>
                </a:cubicBezTo>
                <a:cubicBezTo>
                  <a:pt x="18442" y="20875"/>
                  <a:pt x="18544" y="21056"/>
                  <a:pt x="18598" y="21182"/>
                </a:cubicBezTo>
                <a:cubicBezTo>
                  <a:pt x="18660" y="21330"/>
                  <a:pt x="18734" y="21372"/>
                  <a:pt x="19032" y="21430"/>
                </a:cubicBezTo>
                <a:cubicBezTo>
                  <a:pt x="19092" y="21442"/>
                  <a:pt x="19127" y="21434"/>
                  <a:pt x="19158" y="21399"/>
                </a:cubicBezTo>
                <a:cubicBezTo>
                  <a:pt x="19199" y="21354"/>
                  <a:pt x="19202" y="21333"/>
                  <a:pt x="19202" y="21103"/>
                </a:cubicBezTo>
                <a:cubicBezTo>
                  <a:pt x="19202" y="20932"/>
                  <a:pt x="19210" y="20838"/>
                  <a:pt x="19227" y="20798"/>
                </a:cubicBezTo>
                <a:cubicBezTo>
                  <a:pt x="19242" y="20767"/>
                  <a:pt x="19254" y="20684"/>
                  <a:pt x="19254" y="20616"/>
                </a:cubicBezTo>
                <a:cubicBezTo>
                  <a:pt x="19254" y="20547"/>
                  <a:pt x="19262" y="20483"/>
                  <a:pt x="19272" y="20473"/>
                </a:cubicBezTo>
                <a:cubicBezTo>
                  <a:pt x="19282" y="20463"/>
                  <a:pt x="19289" y="20410"/>
                  <a:pt x="19289" y="20355"/>
                </a:cubicBezTo>
                <a:cubicBezTo>
                  <a:pt x="19289" y="20301"/>
                  <a:pt x="19301" y="20240"/>
                  <a:pt x="19316" y="20220"/>
                </a:cubicBezTo>
                <a:cubicBezTo>
                  <a:pt x="19333" y="20195"/>
                  <a:pt x="19342" y="20129"/>
                  <a:pt x="19342" y="20026"/>
                </a:cubicBezTo>
                <a:cubicBezTo>
                  <a:pt x="19342" y="19924"/>
                  <a:pt x="19333" y="19857"/>
                  <a:pt x="19316" y="19833"/>
                </a:cubicBezTo>
                <a:cubicBezTo>
                  <a:pt x="19301" y="19813"/>
                  <a:pt x="19289" y="19774"/>
                  <a:pt x="19289" y="19747"/>
                </a:cubicBezTo>
                <a:cubicBezTo>
                  <a:pt x="19289" y="19689"/>
                  <a:pt x="19252" y="19508"/>
                  <a:pt x="19228" y="19446"/>
                </a:cubicBezTo>
                <a:cubicBezTo>
                  <a:pt x="19195" y="19361"/>
                  <a:pt x="19167" y="19260"/>
                  <a:pt x="19167" y="19229"/>
                </a:cubicBezTo>
                <a:cubicBezTo>
                  <a:pt x="19167" y="19199"/>
                  <a:pt x="19119" y="19015"/>
                  <a:pt x="19034" y="18718"/>
                </a:cubicBezTo>
                <a:cubicBezTo>
                  <a:pt x="19011" y="18637"/>
                  <a:pt x="18992" y="18533"/>
                  <a:pt x="18992" y="18488"/>
                </a:cubicBezTo>
                <a:cubicBezTo>
                  <a:pt x="18992" y="18443"/>
                  <a:pt x="18984" y="18399"/>
                  <a:pt x="18974" y="18388"/>
                </a:cubicBezTo>
                <a:cubicBezTo>
                  <a:pt x="18964" y="18378"/>
                  <a:pt x="18957" y="18347"/>
                  <a:pt x="18957" y="18320"/>
                </a:cubicBezTo>
                <a:cubicBezTo>
                  <a:pt x="18957" y="18292"/>
                  <a:pt x="18921" y="18193"/>
                  <a:pt x="18878" y="18099"/>
                </a:cubicBezTo>
                <a:cubicBezTo>
                  <a:pt x="18835" y="18005"/>
                  <a:pt x="18799" y="17914"/>
                  <a:pt x="18799" y="17898"/>
                </a:cubicBezTo>
                <a:cubicBezTo>
                  <a:pt x="18799" y="17881"/>
                  <a:pt x="18789" y="17867"/>
                  <a:pt x="18776" y="17867"/>
                </a:cubicBezTo>
                <a:cubicBezTo>
                  <a:pt x="18763" y="17867"/>
                  <a:pt x="18742" y="17813"/>
                  <a:pt x="18729" y="17747"/>
                </a:cubicBezTo>
                <a:cubicBezTo>
                  <a:pt x="18716" y="17681"/>
                  <a:pt x="18697" y="17617"/>
                  <a:pt x="18687" y="17606"/>
                </a:cubicBezTo>
                <a:cubicBezTo>
                  <a:pt x="18676" y="17594"/>
                  <a:pt x="18657" y="17544"/>
                  <a:pt x="18644" y="17495"/>
                </a:cubicBezTo>
                <a:cubicBezTo>
                  <a:pt x="18631" y="17446"/>
                  <a:pt x="18613" y="17386"/>
                  <a:pt x="18604" y="17361"/>
                </a:cubicBezTo>
                <a:cubicBezTo>
                  <a:pt x="18595" y="17337"/>
                  <a:pt x="18584" y="17293"/>
                  <a:pt x="18578" y="17264"/>
                </a:cubicBezTo>
                <a:cubicBezTo>
                  <a:pt x="18572" y="17235"/>
                  <a:pt x="18561" y="17212"/>
                  <a:pt x="18552" y="17212"/>
                </a:cubicBezTo>
                <a:cubicBezTo>
                  <a:pt x="18544" y="17212"/>
                  <a:pt x="18537" y="17173"/>
                  <a:pt x="18537" y="17126"/>
                </a:cubicBezTo>
                <a:cubicBezTo>
                  <a:pt x="18537" y="17078"/>
                  <a:pt x="18527" y="17033"/>
                  <a:pt x="18515" y="17026"/>
                </a:cubicBezTo>
                <a:cubicBezTo>
                  <a:pt x="18502" y="17018"/>
                  <a:pt x="18488" y="16926"/>
                  <a:pt x="18481" y="16793"/>
                </a:cubicBezTo>
                <a:cubicBezTo>
                  <a:pt x="18458" y="16370"/>
                  <a:pt x="18444" y="16244"/>
                  <a:pt x="18416" y="16188"/>
                </a:cubicBezTo>
                <a:cubicBezTo>
                  <a:pt x="18372" y="16102"/>
                  <a:pt x="18380" y="15613"/>
                  <a:pt x="18428" y="15480"/>
                </a:cubicBezTo>
                <a:cubicBezTo>
                  <a:pt x="18447" y="15425"/>
                  <a:pt x="18472" y="15323"/>
                  <a:pt x="18483" y="15254"/>
                </a:cubicBezTo>
                <a:cubicBezTo>
                  <a:pt x="18494" y="15184"/>
                  <a:pt x="18511" y="15128"/>
                  <a:pt x="18520" y="15128"/>
                </a:cubicBezTo>
                <a:cubicBezTo>
                  <a:pt x="18529" y="15128"/>
                  <a:pt x="18537" y="15082"/>
                  <a:pt x="18537" y="15027"/>
                </a:cubicBezTo>
                <a:cubicBezTo>
                  <a:pt x="18537" y="14912"/>
                  <a:pt x="18581" y="14711"/>
                  <a:pt x="18607" y="14711"/>
                </a:cubicBezTo>
                <a:cubicBezTo>
                  <a:pt x="18617" y="14711"/>
                  <a:pt x="18624" y="14683"/>
                  <a:pt x="18624" y="14650"/>
                </a:cubicBezTo>
                <a:cubicBezTo>
                  <a:pt x="18624" y="14617"/>
                  <a:pt x="18638" y="14581"/>
                  <a:pt x="18654" y="14570"/>
                </a:cubicBezTo>
                <a:cubicBezTo>
                  <a:pt x="18680" y="14553"/>
                  <a:pt x="18957" y="14096"/>
                  <a:pt x="18957" y="14070"/>
                </a:cubicBezTo>
                <a:cubicBezTo>
                  <a:pt x="18957" y="14065"/>
                  <a:pt x="18985" y="13979"/>
                  <a:pt x="19018" y="13877"/>
                </a:cubicBezTo>
                <a:cubicBezTo>
                  <a:pt x="19060" y="13751"/>
                  <a:pt x="19079" y="13654"/>
                  <a:pt x="19079" y="13573"/>
                </a:cubicBezTo>
                <a:cubicBezTo>
                  <a:pt x="19079" y="13446"/>
                  <a:pt x="19130" y="13162"/>
                  <a:pt x="19153" y="13162"/>
                </a:cubicBezTo>
                <a:cubicBezTo>
                  <a:pt x="19161" y="13162"/>
                  <a:pt x="19167" y="13109"/>
                  <a:pt x="19167" y="13043"/>
                </a:cubicBezTo>
                <a:cubicBezTo>
                  <a:pt x="19167" y="12978"/>
                  <a:pt x="19175" y="12924"/>
                  <a:pt x="19184" y="12924"/>
                </a:cubicBezTo>
                <a:cubicBezTo>
                  <a:pt x="19194" y="12924"/>
                  <a:pt x="19202" y="12863"/>
                  <a:pt x="19202" y="12787"/>
                </a:cubicBezTo>
                <a:cubicBezTo>
                  <a:pt x="19202" y="12712"/>
                  <a:pt x="19213" y="12615"/>
                  <a:pt x="19226" y="12571"/>
                </a:cubicBezTo>
                <a:cubicBezTo>
                  <a:pt x="19239" y="12528"/>
                  <a:pt x="19261" y="12452"/>
                  <a:pt x="19274" y="12402"/>
                </a:cubicBezTo>
                <a:cubicBezTo>
                  <a:pt x="19304" y="12287"/>
                  <a:pt x="19395" y="12090"/>
                  <a:pt x="19417" y="12090"/>
                </a:cubicBezTo>
                <a:cubicBezTo>
                  <a:pt x="19439" y="12090"/>
                  <a:pt x="19604" y="11804"/>
                  <a:pt x="19604" y="11768"/>
                </a:cubicBezTo>
                <a:cubicBezTo>
                  <a:pt x="19604" y="11754"/>
                  <a:pt x="19620" y="11718"/>
                  <a:pt x="19640" y="11689"/>
                </a:cubicBezTo>
                <a:cubicBezTo>
                  <a:pt x="19659" y="11659"/>
                  <a:pt x="19674" y="11601"/>
                  <a:pt x="19674" y="11561"/>
                </a:cubicBezTo>
                <a:cubicBezTo>
                  <a:pt x="19674" y="11475"/>
                  <a:pt x="19636" y="11411"/>
                  <a:pt x="19536" y="11329"/>
                </a:cubicBezTo>
                <a:cubicBezTo>
                  <a:pt x="19497" y="11297"/>
                  <a:pt x="19465" y="11260"/>
                  <a:pt x="19465" y="11246"/>
                </a:cubicBezTo>
                <a:cubicBezTo>
                  <a:pt x="19464" y="11233"/>
                  <a:pt x="19492" y="11165"/>
                  <a:pt x="19526" y="11095"/>
                </a:cubicBezTo>
                <a:cubicBezTo>
                  <a:pt x="19566" y="11012"/>
                  <a:pt x="19587" y="10936"/>
                  <a:pt x="19587" y="10878"/>
                </a:cubicBezTo>
                <a:cubicBezTo>
                  <a:pt x="19587" y="10816"/>
                  <a:pt x="19568" y="10751"/>
                  <a:pt x="19526" y="10674"/>
                </a:cubicBezTo>
                <a:cubicBezTo>
                  <a:pt x="19492" y="10611"/>
                  <a:pt x="19465" y="10531"/>
                  <a:pt x="19465" y="10495"/>
                </a:cubicBezTo>
                <a:cubicBezTo>
                  <a:pt x="19465" y="10412"/>
                  <a:pt x="19377" y="10191"/>
                  <a:pt x="19323" y="10138"/>
                </a:cubicBezTo>
                <a:cubicBezTo>
                  <a:pt x="19274" y="10090"/>
                  <a:pt x="19190" y="10023"/>
                  <a:pt x="19144" y="9995"/>
                </a:cubicBezTo>
                <a:cubicBezTo>
                  <a:pt x="19116" y="9978"/>
                  <a:pt x="19113" y="9955"/>
                  <a:pt x="19124" y="9807"/>
                </a:cubicBezTo>
                <a:cubicBezTo>
                  <a:pt x="19141" y="9573"/>
                  <a:pt x="19191" y="9484"/>
                  <a:pt x="19316" y="9459"/>
                </a:cubicBezTo>
                <a:cubicBezTo>
                  <a:pt x="19535" y="9415"/>
                  <a:pt x="19585" y="9271"/>
                  <a:pt x="19615" y="8600"/>
                </a:cubicBezTo>
                <a:cubicBezTo>
                  <a:pt x="19621" y="8458"/>
                  <a:pt x="19635" y="8356"/>
                  <a:pt x="19650" y="8335"/>
                </a:cubicBezTo>
                <a:cubicBezTo>
                  <a:pt x="19665" y="8314"/>
                  <a:pt x="19674" y="8242"/>
                  <a:pt x="19674" y="8145"/>
                </a:cubicBezTo>
                <a:cubicBezTo>
                  <a:pt x="19674" y="7999"/>
                  <a:pt x="19709" y="7825"/>
                  <a:pt x="19745" y="7786"/>
                </a:cubicBezTo>
                <a:cubicBezTo>
                  <a:pt x="19754" y="7777"/>
                  <a:pt x="19762" y="7723"/>
                  <a:pt x="19762" y="7666"/>
                </a:cubicBezTo>
                <a:cubicBezTo>
                  <a:pt x="19762" y="7610"/>
                  <a:pt x="19770" y="7564"/>
                  <a:pt x="19780" y="7564"/>
                </a:cubicBezTo>
                <a:cubicBezTo>
                  <a:pt x="19789" y="7564"/>
                  <a:pt x="19797" y="7531"/>
                  <a:pt x="19797" y="7490"/>
                </a:cubicBezTo>
                <a:cubicBezTo>
                  <a:pt x="19797" y="7443"/>
                  <a:pt x="19807" y="7415"/>
                  <a:pt x="19823" y="7415"/>
                </a:cubicBezTo>
                <a:cubicBezTo>
                  <a:pt x="19843" y="7415"/>
                  <a:pt x="19849" y="7377"/>
                  <a:pt x="19849" y="7253"/>
                </a:cubicBezTo>
                <a:cubicBezTo>
                  <a:pt x="19849" y="7164"/>
                  <a:pt x="19857" y="7082"/>
                  <a:pt x="19867" y="7072"/>
                </a:cubicBezTo>
                <a:cubicBezTo>
                  <a:pt x="19877" y="7062"/>
                  <a:pt x="19885" y="7017"/>
                  <a:pt x="19885" y="6972"/>
                </a:cubicBezTo>
                <a:cubicBezTo>
                  <a:pt x="19885" y="6896"/>
                  <a:pt x="19903" y="6874"/>
                  <a:pt x="20124" y="6686"/>
                </a:cubicBezTo>
                <a:cubicBezTo>
                  <a:pt x="20287" y="6546"/>
                  <a:pt x="20385" y="6442"/>
                  <a:pt x="20434" y="6357"/>
                </a:cubicBezTo>
                <a:cubicBezTo>
                  <a:pt x="20474" y="6288"/>
                  <a:pt x="20564" y="6127"/>
                  <a:pt x="20635" y="5999"/>
                </a:cubicBezTo>
                <a:lnTo>
                  <a:pt x="20764" y="5767"/>
                </a:lnTo>
                <a:lnTo>
                  <a:pt x="20858" y="5822"/>
                </a:lnTo>
                <a:cubicBezTo>
                  <a:pt x="20924" y="5860"/>
                  <a:pt x="20957" y="5866"/>
                  <a:pt x="20973" y="5844"/>
                </a:cubicBezTo>
                <a:cubicBezTo>
                  <a:pt x="20986" y="5827"/>
                  <a:pt x="21028" y="5798"/>
                  <a:pt x="21068" y="5780"/>
                </a:cubicBezTo>
                <a:cubicBezTo>
                  <a:pt x="21108" y="5762"/>
                  <a:pt x="21161" y="5720"/>
                  <a:pt x="21186" y="5686"/>
                </a:cubicBezTo>
                <a:cubicBezTo>
                  <a:pt x="21227" y="5632"/>
                  <a:pt x="21233" y="5602"/>
                  <a:pt x="21233" y="5451"/>
                </a:cubicBezTo>
                <a:cubicBezTo>
                  <a:pt x="21233" y="5230"/>
                  <a:pt x="21212" y="5200"/>
                  <a:pt x="21060" y="5198"/>
                </a:cubicBezTo>
                <a:cubicBezTo>
                  <a:pt x="20953" y="5197"/>
                  <a:pt x="20943" y="5191"/>
                  <a:pt x="20938" y="5129"/>
                </a:cubicBezTo>
                <a:cubicBezTo>
                  <a:pt x="20935" y="5092"/>
                  <a:pt x="20925" y="5062"/>
                  <a:pt x="20916" y="5062"/>
                </a:cubicBezTo>
                <a:cubicBezTo>
                  <a:pt x="20907" y="5062"/>
                  <a:pt x="20900" y="5041"/>
                  <a:pt x="20900" y="5015"/>
                </a:cubicBezTo>
                <a:cubicBezTo>
                  <a:pt x="20900" y="4989"/>
                  <a:pt x="20888" y="4949"/>
                  <a:pt x="20873" y="4924"/>
                </a:cubicBezTo>
                <a:cubicBezTo>
                  <a:pt x="20854" y="4891"/>
                  <a:pt x="20847" y="4808"/>
                  <a:pt x="20847" y="4600"/>
                </a:cubicBezTo>
                <a:cubicBezTo>
                  <a:pt x="20847" y="4392"/>
                  <a:pt x="20854" y="4311"/>
                  <a:pt x="20873" y="4277"/>
                </a:cubicBezTo>
                <a:cubicBezTo>
                  <a:pt x="20888" y="4253"/>
                  <a:pt x="20900" y="4207"/>
                  <a:pt x="20900" y="4176"/>
                </a:cubicBezTo>
                <a:cubicBezTo>
                  <a:pt x="20900" y="4144"/>
                  <a:pt x="20919" y="4082"/>
                  <a:pt x="20943" y="4038"/>
                </a:cubicBezTo>
                <a:cubicBezTo>
                  <a:pt x="20972" y="3985"/>
                  <a:pt x="20987" y="3923"/>
                  <a:pt x="20987" y="3856"/>
                </a:cubicBezTo>
                <a:cubicBezTo>
                  <a:pt x="20987" y="3801"/>
                  <a:pt x="20995" y="3747"/>
                  <a:pt x="21005" y="3737"/>
                </a:cubicBezTo>
                <a:cubicBezTo>
                  <a:pt x="21014" y="3727"/>
                  <a:pt x="21022" y="3685"/>
                  <a:pt x="21022" y="3645"/>
                </a:cubicBezTo>
                <a:cubicBezTo>
                  <a:pt x="21022" y="3558"/>
                  <a:pt x="21069" y="3425"/>
                  <a:pt x="21100" y="3425"/>
                </a:cubicBezTo>
                <a:cubicBezTo>
                  <a:pt x="21111" y="3425"/>
                  <a:pt x="21137" y="3395"/>
                  <a:pt x="21157" y="3358"/>
                </a:cubicBezTo>
                <a:cubicBezTo>
                  <a:pt x="21177" y="3321"/>
                  <a:pt x="21218" y="3259"/>
                  <a:pt x="21248" y="3220"/>
                </a:cubicBezTo>
                <a:cubicBezTo>
                  <a:pt x="21278" y="3182"/>
                  <a:pt x="21302" y="3132"/>
                  <a:pt x="21302" y="3111"/>
                </a:cubicBezTo>
                <a:cubicBezTo>
                  <a:pt x="21302" y="3089"/>
                  <a:pt x="21312" y="3054"/>
                  <a:pt x="21325" y="3032"/>
                </a:cubicBezTo>
                <a:cubicBezTo>
                  <a:pt x="21337" y="3011"/>
                  <a:pt x="21353" y="2969"/>
                  <a:pt x="21360" y="2940"/>
                </a:cubicBezTo>
                <a:cubicBezTo>
                  <a:pt x="21367" y="2908"/>
                  <a:pt x="21390" y="2889"/>
                  <a:pt x="21420" y="2888"/>
                </a:cubicBezTo>
                <a:cubicBezTo>
                  <a:pt x="21447" y="2888"/>
                  <a:pt x="21498" y="2880"/>
                  <a:pt x="21534" y="2870"/>
                </a:cubicBezTo>
                <a:lnTo>
                  <a:pt x="21600" y="2851"/>
                </a:lnTo>
                <a:lnTo>
                  <a:pt x="21600" y="1992"/>
                </a:lnTo>
                <a:cubicBezTo>
                  <a:pt x="21600" y="1188"/>
                  <a:pt x="21597" y="1126"/>
                  <a:pt x="21565" y="1027"/>
                </a:cubicBezTo>
                <a:cubicBezTo>
                  <a:pt x="21545" y="969"/>
                  <a:pt x="21530" y="884"/>
                  <a:pt x="21530" y="839"/>
                </a:cubicBezTo>
                <a:cubicBezTo>
                  <a:pt x="21530" y="748"/>
                  <a:pt x="21478" y="559"/>
                  <a:pt x="21427" y="464"/>
                </a:cubicBezTo>
                <a:cubicBezTo>
                  <a:pt x="21409" y="430"/>
                  <a:pt x="21389" y="372"/>
                  <a:pt x="21382" y="335"/>
                </a:cubicBezTo>
                <a:cubicBezTo>
                  <a:pt x="21375" y="298"/>
                  <a:pt x="21359" y="268"/>
                  <a:pt x="21346" y="268"/>
                </a:cubicBezTo>
                <a:cubicBezTo>
                  <a:pt x="21333" y="268"/>
                  <a:pt x="21317" y="241"/>
                  <a:pt x="21311" y="208"/>
                </a:cubicBezTo>
                <a:cubicBezTo>
                  <a:pt x="21305" y="176"/>
                  <a:pt x="21266" y="115"/>
                  <a:pt x="21225" y="74"/>
                </a:cubicBezTo>
                <a:cubicBezTo>
                  <a:pt x="21155" y="5"/>
                  <a:pt x="21135" y="0"/>
                  <a:pt x="20913" y="0"/>
                </a:cubicBezTo>
                <a:lnTo>
                  <a:pt x="20676" y="0"/>
                </a:lnTo>
                <a:close/>
              </a:path>
            </a:pathLst>
          </a:custGeom>
          <a:noFill/>
          <a:ln>
            <a:noFill/>
          </a:ln>
        </p:spPr>
      </p:pic>
      <p:sp>
        <p:nvSpPr>
          <p:cNvPr id="199" name="Google Shape;199;p7"/>
          <p:cNvSpPr/>
          <p:nvPr/>
        </p:nvSpPr>
        <p:spPr>
          <a:xfrm>
            <a:off x="2515174" y="3354851"/>
            <a:ext cx="16790100" cy="13359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00" name="Google Shape;200;p7"/>
          <p:cNvSpPr/>
          <p:nvPr/>
        </p:nvSpPr>
        <p:spPr>
          <a:xfrm>
            <a:off x="2515174" y="7859575"/>
            <a:ext cx="16790100" cy="12387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01" name="Google Shape;201;p7"/>
          <p:cNvSpPr txBox="1"/>
          <p:nvPr/>
        </p:nvSpPr>
        <p:spPr>
          <a:xfrm>
            <a:off x="2093550" y="3354838"/>
            <a:ext cx="20196900" cy="8637600"/>
          </a:xfrm>
          <a:prstGeom prst="rect">
            <a:avLst/>
          </a:prstGeom>
          <a:noFill/>
          <a:ln>
            <a:noFill/>
          </a:ln>
        </p:spPr>
        <p:txBody>
          <a:bodyPr anchorCtr="0" anchor="ctr" bIns="50800" lIns="50800" spcFirstLastPara="1" rIns="50800" wrap="square" tIns="50800">
            <a:spAutoFit/>
          </a:bodyPr>
          <a:lstStyle/>
          <a:p>
            <a:pPr indent="-524933" lvl="0" marL="524933" marR="0" rtl="0" algn="l">
              <a:lnSpc>
                <a:spcPct val="90000"/>
              </a:lnSpc>
              <a:spcBef>
                <a:spcPts val="0"/>
              </a:spcBef>
              <a:spcAft>
                <a:spcPts val="0"/>
              </a:spcAft>
              <a:buClr>
                <a:srgbClr val="DBD7BC"/>
              </a:buClr>
              <a:buSzPts val="4615"/>
              <a:buFont typeface="Calibri"/>
              <a:buChar char="•"/>
            </a:pPr>
            <a:r>
              <a:rPr b="1" i="0" lang="en-US" sz="7100" u="none" cap="none" strike="noStrike">
                <a:solidFill>
                  <a:srgbClr val="DBD7BC"/>
                </a:solidFill>
                <a:latin typeface="Calibri"/>
                <a:ea typeface="Calibri"/>
                <a:cs typeface="Calibri"/>
                <a:sym typeface="Calibri"/>
              </a:rPr>
              <a:t>LOCAL jurisdiction conduct elections.</a:t>
            </a:r>
            <a:endParaRPr>
              <a:latin typeface="Calibri"/>
              <a:ea typeface="Calibri"/>
              <a:cs typeface="Calibri"/>
              <a:sym typeface="Calibri"/>
            </a:endParaRPr>
          </a:p>
          <a:p>
            <a:pPr indent="-524933" lvl="1" marL="1134533" marR="0" rtl="0" algn="l">
              <a:lnSpc>
                <a:spcPct val="90000"/>
              </a:lnSpc>
              <a:spcBef>
                <a:spcPts val="3000"/>
              </a:spcBef>
              <a:spcAft>
                <a:spcPts val="0"/>
              </a:spcAft>
              <a:buClr>
                <a:srgbClr val="DBD7BC"/>
              </a:buClr>
              <a:buSzPts val="4030"/>
              <a:buFont typeface="Calibri"/>
              <a:buChar char="•"/>
            </a:pPr>
            <a:r>
              <a:rPr i="0" lang="en-US" sz="6200" u="none" cap="none" strike="noStrike">
                <a:solidFill>
                  <a:srgbClr val="DBD7BC"/>
                </a:solidFill>
                <a:latin typeface="Calibri"/>
                <a:ea typeface="Calibri"/>
                <a:cs typeface="Calibri"/>
                <a:sym typeface="Calibri"/>
              </a:rPr>
              <a:t>Counties, parishes, or municipalities </a:t>
            </a:r>
            <a:endParaRPr>
              <a:latin typeface="Calibri"/>
              <a:ea typeface="Calibri"/>
              <a:cs typeface="Calibri"/>
              <a:sym typeface="Calibri"/>
            </a:endParaRPr>
          </a:p>
          <a:p>
            <a:pPr indent="-524933" lvl="1" marL="1134533" marR="0" rtl="0" algn="l">
              <a:lnSpc>
                <a:spcPct val="90000"/>
              </a:lnSpc>
              <a:spcBef>
                <a:spcPts val="3000"/>
              </a:spcBef>
              <a:spcAft>
                <a:spcPts val="0"/>
              </a:spcAft>
              <a:buClr>
                <a:srgbClr val="DBD7BC"/>
              </a:buClr>
              <a:buSzPts val="4030"/>
              <a:buFont typeface="Calibri"/>
              <a:buChar char="•"/>
            </a:pPr>
            <a:r>
              <a:rPr i="0" lang="en-US" sz="6200" u="none" cap="none" strike="noStrike">
                <a:solidFill>
                  <a:srgbClr val="DBD7BC"/>
                </a:solidFill>
                <a:latin typeface="Calibri"/>
                <a:ea typeface="Calibri"/>
                <a:cs typeface="Calibri"/>
                <a:sym typeface="Calibri"/>
              </a:rPr>
              <a:t>In a minority of states, the state is directly responsible for managing voting and vote counting.</a:t>
            </a:r>
            <a:endParaRPr>
              <a:latin typeface="Calibri"/>
              <a:ea typeface="Calibri"/>
              <a:cs typeface="Calibri"/>
              <a:sym typeface="Calibri"/>
            </a:endParaRPr>
          </a:p>
          <a:p>
            <a:pPr indent="-524933" lvl="0" marL="524933" marR="0" rtl="0" algn="l">
              <a:lnSpc>
                <a:spcPct val="90000"/>
              </a:lnSpc>
              <a:spcBef>
                <a:spcPts val="3000"/>
              </a:spcBef>
              <a:spcAft>
                <a:spcPts val="0"/>
              </a:spcAft>
              <a:buClr>
                <a:srgbClr val="DBD7BC"/>
              </a:buClr>
              <a:buSzPts val="4030"/>
              <a:buFont typeface="Calibri"/>
              <a:buChar char="•"/>
            </a:pPr>
            <a:r>
              <a:rPr b="1" i="0" lang="en-US" sz="6200" u="none" cap="none" strike="noStrike">
                <a:solidFill>
                  <a:srgbClr val="DBD7BC"/>
                </a:solidFill>
                <a:latin typeface="Calibri"/>
                <a:ea typeface="Calibri"/>
                <a:cs typeface="Calibri"/>
                <a:sym typeface="Calibri"/>
              </a:rPr>
              <a:t>STATE level identifies chief election official. </a:t>
            </a:r>
            <a:endParaRPr>
              <a:latin typeface="Calibri"/>
              <a:ea typeface="Calibri"/>
              <a:cs typeface="Calibri"/>
              <a:sym typeface="Calibri"/>
            </a:endParaRPr>
          </a:p>
          <a:p>
            <a:pPr indent="-524933" lvl="1" marL="1134533" marR="0" rtl="0" algn="l">
              <a:lnSpc>
                <a:spcPct val="90000"/>
              </a:lnSpc>
              <a:spcBef>
                <a:spcPts val="3000"/>
              </a:spcBef>
              <a:spcAft>
                <a:spcPts val="0"/>
              </a:spcAft>
              <a:buClr>
                <a:srgbClr val="DBD7BC"/>
              </a:buClr>
              <a:buSzPts val="4030"/>
              <a:buFont typeface="Calibri"/>
              <a:buChar char="•"/>
            </a:pPr>
            <a:r>
              <a:rPr i="0" lang="en-US" sz="6200" u="none" cap="none" strike="noStrike">
                <a:solidFill>
                  <a:srgbClr val="DBD7BC"/>
                </a:solidFill>
                <a:latin typeface="Calibri"/>
                <a:ea typeface="Calibri"/>
                <a:cs typeface="Calibri"/>
                <a:sym typeface="Calibri"/>
              </a:rPr>
              <a:t>Usually called the secretary of state, but in some states it may be the lieutenant governor or director of state board of elections.</a:t>
            </a:r>
            <a:endParaRPr>
              <a:latin typeface="Calibri"/>
              <a:ea typeface="Calibri"/>
              <a:cs typeface="Calibri"/>
              <a:sym typeface="Calibri"/>
            </a:endParaRPr>
          </a:p>
        </p:txBody>
      </p:sp>
      <p:sp>
        <p:nvSpPr>
          <p:cNvPr id="202" name="Google Shape;202;p7"/>
          <p:cNvSpPr txBox="1"/>
          <p:nvPr/>
        </p:nvSpPr>
        <p:spPr>
          <a:xfrm>
            <a:off x="1903200" y="1670275"/>
            <a:ext cx="20505300" cy="12387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200"/>
              <a:buFont typeface="Arial"/>
              <a:buNone/>
            </a:pPr>
            <a:r>
              <a:rPr b="1" i="0" lang="en-US" sz="8200" u="none" cap="none" strike="noStrike">
                <a:solidFill>
                  <a:srgbClr val="DBD7BC"/>
                </a:solidFill>
                <a:latin typeface="Calibri"/>
                <a:ea typeface="Calibri"/>
                <a:cs typeface="Calibri"/>
                <a:sym typeface="Calibri"/>
              </a:rPr>
              <a:t>DECENTRALIZED FEDERAL SYSTEM</a:t>
            </a:r>
            <a:endParaRPr>
              <a:latin typeface="Calibri"/>
              <a:ea typeface="Calibri"/>
              <a:cs typeface="Calibri"/>
              <a:sym typeface="Calibri"/>
            </a:endParaRPr>
          </a:p>
        </p:txBody>
      </p:sp>
      <p:pic>
        <p:nvPicPr>
          <p:cNvPr id="203" name="Google Shape;203;p7"/>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207" name="Shape 207"/>
        <p:cNvGrpSpPr/>
        <p:nvPr/>
      </p:nvGrpSpPr>
      <p:grpSpPr>
        <a:xfrm>
          <a:off x="0" y="0"/>
          <a:ext cx="0" cy="0"/>
          <a:chOff x="0" y="0"/>
          <a:chExt cx="0" cy="0"/>
        </a:xfrm>
      </p:grpSpPr>
      <p:sp>
        <p:nvSpPr>
          <p:cNvPr id="208" name="Google Shape;208;p8"/>
          <p:cNvSpPr/>
          <p:nvPr/>
        </p:nvSpPr>
        <p:spPr>
          <a:xfrm>
            <a:off x="14690309" y="3830289"/>
            <a:ext cx="7489500" cy="72441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pic>
        <p:nvPicPr>
          <p:cNvPr descr="pasted-movie.png" id="209" name="Google Shape;209;p8"/>
          <p:cNvPicPr preferRelativeResize="0"/>
          <p:nvPr/>
        </p:nvPicPr>
        <p:blipFill rotWithShape="1">
          <a:blip r:embed="rId3">
            <a:alphaModFix/>
          </a:blip>
          <a:srcRect b="8237" l="0" r="0" t="2101"/>
          <a:stretch/>
        </p:blipFill>
        <p:spPr>
          <a:xfrm>
            <a:off x="3007465" y="4037220"/>
            <a:ext cx="10751505" cy="6323766"/>
          </a:xfrm>
          <a:custGeom>
            <a:rect b="b" l="l" r="r" t="t"/>
            <a:pathLst>
              <a:path extrusionOk="0" h="21597" w="21600">
                <a:moveTo>
                  <a:pt x="20676" y="0"/>
                </a:moveTo>
                <a:lnTo>
                  <a:pt x="20622" y="87"/>
                </a:lnTo>
                <a:cubicBezTo>
                  <a:pt x="20592" y="134"/>
                  <a:pt x="20567" y="195"/>
                  <a:pt x="20567" y="221"/>
                </a:cubicBezTo>
                <a:cubicBezTo>
                  <a:pt x="20567" y="247"/>
                  <a:pt x="20559" y="268"/>
                  <a:pt x="20549" y="268"/>
                </a:cubicBezTo>
                <a:cubicBezTo>
                  <a:pt x="20540" y="268"/>
                  <a:pt x="20532" y="320"/>
                  <a:pt x="20532" y="385"/>
                </a:cubicBezTo>
                <a:cubicBezTo>
                  <a:pt x="20532" y="449"/>
                  <a:pt x="20524" y="511"/>
                  <a:pt x="20515" y="520"/>
                </a:cubicBezTo>
                <a:cubicBezTo>
                  <a:pt x="20506" y="530"/>
                  <a:pt x="20493" y="606"/>
                  <a:pt x="20486" y="687"/>
                </a:cubicBezTo>
                <a:cubicBezTo>
                  <a:pt x="20480" y="769"/>
                  <a:pt x="20468" y="842"/>
                  <a:pt x="20460" y="851"/>
                </a:cubicBezTo>
                <a:cubicBezTo>
                  <a:pt x="20451" y="860"/>
                  <a:pt x="20445" y="1040"/>
                  <a:pt x="20445" y="1251"/>
                </a:cubicBezTo>
                <a:cubicBezTo>
                  <a:pt x="20445" y="1475"/>
                  <a:pt x="20437" y="1642"/>
                  <a:pt x="20427" y="1652"/>
                </a:cubicBezTo>
                <a:cubicBezTo>
                  <a:pt x="20418" y="1662"/>
                  <a:pt x="20410" y="1694"/>
                  <a:pt x="20410" y="1721"/>
                </a:cubicBezTo>
                <a:cubicBezTo>
                  <a:pt x="20410" y="1749"/>
                  <a:pt x="20398" y="1810"/>
                  <a:pt x="20383" y="1857"/>
                </a:cubicBezTo>
                <a:cubicBezTo>
                  <a:pt x="20369" y="1904"/>
                  <a:pt x="20356" y="1964"/>
                  <a:pt x="20355" y="1991"/>
                </a:cubicBezTo>
                <a:cubicBezTo>
                  <a:pt x="20355" y="2018"/>
                  <a:pt x="20339" y="2080"/>
                  <a:pt x="20321" y="2129"/>
                </a:cubicBezTo>
                <a:cubicBezTo>
                  <a:pt x="20303" y="2179"/>
                  <a:pt x="20275" y="2265"/>
                  <a:pt x="20258" y="2322"/>
                </a:cubicBezTo>
                <a:cubicBezTo>
                  <a:pt x="20242" y="2379"/>
                  <a:pt x="20226" y="2432"/>
                  <a:pt x="20224" y="2437"/>
                </a:cubicBezTo>
                <a:cubicBezTo>
                  <a:pt x="20221" y="2443"/>
                  <a:pt x="20142" y="2459"/>
                  <a:pt x="20048" y="2474"/>
                </a:cubicBezTo>
                <a:cubicBezTo>
                  <a:pt x="19845" y="2504"/>
                  <a:pt x="19662" y="2546"/>
                  <a:pt x="19552" y="2588"/>
                </a:cubicBezTo>
                <a:cubicBezTo>
                  <a:pt x="19508" y="2604"/>
                  <a:pt x="19427" y="2618"/>
                  <a:pt x="19372" y="2619"/>
                </a:cubicBezTo>
                <a:cubicBezTo>
                  <a:pt x="19316" y="2619"/>
                  <a:pt x="19256" y="2631"/>
                  <a:pt x="19240" y="2646"/>
                </a:cubicBezTo>
                <a:cubicBezTo>
                  <a:pt x="19224" y="2660"/>
                  <a:pt x="19159" y="2680"/>
                  <a:pt x="19096" y="2689"/>
                </a:cubicBezTo>
                <a:cubicBezTo>
                  <a:pt x="19034" y="2698"/>
                  <a:pt x="18952" y="2727"/>
                  <a:pt x="18915" y="2754"/>
                </a:cubicBezTo>
                <a:cubicBezTo>
                  <a:pt x="18841" y="2807"/>
                  <a:pt x="18712" y="3010"/>
                  <a:pt x="18711" y="3073"/>
                </a:cubicBezTo>
                <a:cubicBezTo>
                  <a:pt x="18711" y="3094"/>
                  <a:pt x="18684" y="3160"/>
                  <a:pt x="18651" y="3221"/>
                </a:cubicBezTo>
                <a:cubicBezTo>
                  <a:pt x="18518" y="3458"/>
                  <a:pt x="18467" y="3752"/>
                  <a:pt x="18530" y="3914"/>
                </a:cubicBezTo>
                <a:cubicBezTo>
                  <a:pt x="18545" y="3954"/>
                  <a:pt x="18552" y="4000"/>
                  <a:pt x="18546" y="4016"/>
                </a:cubicBezTo>
                <a:cubicBezTo>
                  <a:pt x="18533" y="4053"/>
                  <a:pt x="18272" y="4195"/>
                  <a:pt x="18174" y="4218"/>
                </a:cubicBezTo>
                <a:cubicBezTo>
                  <a:pt x="18133" y="4228"/>
                  <a:pt x="18066" y="4221"/>
                  <a:pt x="18023" y="4203"/>
                </a:cubicBezTo>
                <a:cubicBezTo>
                  <a:pt x="17981" y="4185"/>
                  <a:pt x="17890" y="4161"/>
                  <a:pt x="17821" y="4150"/>
                </a:cubicBezTo>
                <a:cubicBezTo>
                  <a:pt x="17714" y="4133"/>
                  <a:pt x="17681" y="4141"/>
                  <a:pt x="17594" y="4199"/>
                </a:cubicBezTo>
                <a:cubicBezTo>
                  <a:pt x="17446" y="4299"/>
                  <a:pt x="17410" y="4471"/>
                  <a:pt x="17496" y="4664"/>
                </a:cubicBezTo>
                <a:cubicBezTo>
                  <a:pt x="17540" y="4761"/>
                  <a:pt x="17540" y="4766"/>
                  <a:pt x="17509" y="4838"/>
                </a:cubicBezTo>
                <a:cubicBezTo>
                  <a:pt x="17492" y="4878"/>
                  <a:pt x="17472" y="4912"/>
                  <a:pt x="17464" y="4912"/>
                </a:cubicBezTo>
                <a:cubicBezTo>
                  <a:pt x="17457" y="4913"/>
                  <a:pt x="17390" y="5015"/>
                  <a:pt x="17315" y="5140"/>
                </a:cubicBezTo>
                <a:cubicBezTo>
                  <a:pt x="17241" y="5264"/>
                  <a:pt x="17149" y="5400"/>
                  <a:pt x="17110" y="5442"/>
                </a:cubicBezTo>
                <a:cubicBezTo>
                  <a:pt x="16990" y="5574"/>
                  <a:pt x="16944" y="5661"/>
                  <a:pt x="16944" y="5754"/>
                </a:cubicBezTo>
                <a:cubicBezTo>
                  <a:pt x="16944" y="5862"/>
                  <a:pt x="16866" y="5990"/>
                  <a:pt x="16734" y="6097"/>
                </a:cubicBezTo>
                <a:cubicBezTo>
                  <a:pt x="16681" y="6140"/>
                  <a:pt x="16632" y="6173"/>
                  <a:pt x="16626" y="6170"/>
                </a:cubicBezTo>
                <a:cubicBezTo>
                  <a:pt x="16619" y="6167"/>
                  <a:pt x="16599" y="6194"/>
                  <a:pt x="16581" y="6231"/>
                </a:cubicBezTo>
                <a:cubicBezTo>
                  <a:pt x="16516" y="6365"/>
                  <a:pt x="16472" y="6408"/>
                  <a:pt x="16350" y="6450"/>
                </a:cubicBezTo>
                <a:cubicBezTo>
                  <a:pt x="16253" y="6484"/>
                  <a:pt x="16203" y="6487"/>
                  <a:pt x="16126" y="6463"/>
                </a:cubicBezTo>
                <a:cubicBezTo>
                  <a:pt x="16072" y="6446"/>
                  <a:pt x="16025" y="6426"/>
                  <a:pt x="16021" y="6419"/>
                </a:cubicBezTo>
                <a:cubicBezTo>
                  <a:pt x="16009" y="6399"/>
                  <a:pt x="16057" y="6044"/>
                  <a:pt x="16072" y="6044"/>
                </a:cubicBezTo>
                <a:cubicBezTo>
                  <a:pt x="16080" y="6044"/>
                  <a:pt x="16086" y="6031"/>
                  <a:pt x="16086" y="6014"/>
                </a:cubicBezTo>
                <a:cubicBezTo>
                  <a:pt x="16086" y="5997"/>
                  <a:pt x="16113" y="5916"/>
                  <a:pt x="16147" y="5832"/>
                </a:cubicBezTo>
                <a:cubicBezTo>
                  <a:pt x="16206" y="5686"/>
                  <a:pt x="16209" y="5671"/>
                  <a:pt x="16209" y="5403"/>
                </a:cubicBezTo>
                <a:cubicBezTo>
                  <a:pt x="16209" y="5250"/>
                  <a:pt x="16201" y="5116"/>
                  <a:pt x="16191" y="5106"/>
                </a:cubicBezTo>
                <a:cubicBezTo>
                  <a:pt x="16181" y="5096"/>
                  <a:pt x="16173" y="5058"/>
                  <a:pt x="16173" y="5021"/>
                </a:cubicBezTo>
                <a:cubicBezTo>
                  <a:pt x="16173" y="4885"/>
                  <a:pt x="16065" y="4602"/>
                  <a:pt x="15985" y="4528"/>
                </a:cubicBezTo>
                <a:cubicBezTo>
                  <a:pt x="15962" y="4508"/>
                  <a:pt x="15940" y="4443"/>
                  <a:pt x="15928" y="4369"/>
                </a:cubicBezTo>
                <a:cubicBezTo>
                  <a:pt x="15917" y="4299"/>
                  <a:pt x="15901" y="4219"/>
                  <a:pt x="15892" y="4191"/>
                </a:cubicBezTo>
                <a:cubicBezTo>
                  <a:pt x="15883" y="4163"/>
                  <a:pt x="15876" y="4100"/>
                  <a:pt x="15876" y="4051"/>
                </a:cubicBezTo>
                <a:cubicBezTo>
                  <a:pt x="15876" y="4003"/>
                  <a:pt x="15868" y="3956"/>
                  <a:pt x="15859" y="3946"/>
                </a:cubicBezTo>
                <a:cubicBezTo>
                  <a:pt x="15849" y="3936"/>
                  <a:pt x="15841" y="3832"/>
                  <a:pt x="15841" y="3717"/>
                </a:cubicBezTo>
                <a:cubicBezTo>
                  <a:pt x="15841" y="3441"/>
                  <a:pt x="15783" y="3267"/>
                  <a:pt x="15641" y="3113"/>
                </a:cubicBezTo>
                <a:cubicBezTo>
                  <a:pt x="15565" y="3032"/>
                  <a:pt x="15317" y="2888"/>
                  <a:pt x="15251" y="2888"/>
                </a:cubicBezTo>
                <a:cubicBezTo>
                  <a:pt x="15153" y="2888"/>
                  <a:pt x="15060" y="2972"/>
                  <a:pt x="15009" y="3107"/>
                </a:cubicBezTo>
                <a:cubicBezTo>
                  <a:pt x="14946" y="3270"/>
                  <a:pt x="14889" y="3354"/>
                  <a:pt x="14811" y="3397"/>
                </a:cubicBezTo>
                <a:cubicBezTo>
                  <a:pt x="14725" y="3443"/>
                  <a:pt x="14661" y="3551"/>
                  <a:pt x="14633" y="3694"/>
                </a:cubicBezTo>
                <a:cubicBezTo>
                  <a:pt x="14621" y="3758"/>
                  <a:pt x="14604" y="3811"/>
                  <a:pt x="14596" y="3811"/>
                </a:cubicBezTo>
                <a:cubicBezTo>
                  <a:pt x="14588" y="3811"/>
                  <a:pt x="14580" y="3834"/>
                  <a:pt x="14580" y="3863"/>
                </a:cubicBezTo>
                <a:cubicBezTo>
                  <a:pt x="14579" y="3892"/>
                  <a:pt x="14563" y="3956"/>
                  <a:pt x="14545" y="4005"/>
                </a:cubicBezTo>
                <a:cubicBezTo>
                  <a:pt x="14526" y="4054"/>
                  <a:pt x="14506" y="4114"/>
                  <a:pt x="14501" y="4138"/>
                </a:cubicBezTo>
                <a:cubicBezTo>
                  <a:pt x="14495" y="4163"/>
                  <a:pt x="14483" y="4207"/>
                  <a:pt x="14474" y="4236"/>
                </a:cubicBezTo>
                <a:cubicBezTo>
                  <a:pt x="14454" y="4302"/>
                  <a:pt x="14453" y="5224"/>
                  <a:pt x="14474" y="5293"/>
                </a:cubicBezTo>
                <a:cubicBezTo>
                  <a:pt x="14529" y="5480"/>
                  <a:pt x="14535" y="5510"/>
                  <a:pt x="14514" y="5545"/>
                </a:cubicBezTo>
                <a:cubicBezTo>
                  <a:pt x="14484" y="5596"/>
                  <a:pt x="14488" y="5767"/>
                  <a:pt x="14520" y="5788"/>
                </a:cubicBezTo>
                <a:cubicBezTo>
                  <a:pt x="14557" y="5812"/>
                  <a:pt x="14557" y="6150"/>
                  <a:pt x="14520" y="6174"/>
                </a:cubicBezTo>
                <a:cubicBezTo>
                  <a:pt x="14505" y="6183"/>
                  <a:pt x="14493" y="6209"/>
                  <a:pt x="14493" y="6230"/>
                </a:cubicBezTo>
                <a:cubicBezTo>
                  <a:pt x="14492" y="6277"/>
                  <a:pt x="14395" y="6461"/>
                  <a:pt x="14371" y="6461"/>
                </a:cubicBezTo>
                <a:cubicBezTo>
                  <a:pt x="14360" y="6461"/>
                  <a:pt x="14353" y="6322"/>
                  <a:pt x="14353" y="6093"/>
                </a:cubicBezTo>
                <a:cubicBezTo>
                  <a:pt x="14353" y="5756"/>
                  <a:pt x="14350" y="5718"/>
                  <a:pt x="14314" y="5640"/>
                </a:cubicBezTo>
                <a:cubicBezTo>
                  <a:pt x="14277" y="5560"/>
                  <a:pt x="14274" y="5517"/>
                  <a:pt x="14262" y="4913"/>
                </a:cubicBezTo>
                <a:cubicBezTo>
                  <a:pt x="14256" y="4561"/>
                  <a:pt x="14249" y="4245"/>
                  <a:pt x="14249" y="4213"/>
                </a:cubicBezTo>
                <a:cubicBezTo>
                  <a:pt x="14248" y="4180"/>
                  <a:pt x="14253" y="4076"/>
                  <a:pt x="14258" y="3981"/>
                </a:cubicBezTo>
                <a:cubicBezTo>
                  <a:pt x="14271" y="3772"/>
                  <a:pt x="14259" y="3683"/>
                  <a:pt x="14210" y="3604"/>
                </a:cubicBezTo>
                <a:cubicBezTo>
                  <a:pt x="14183" y="3562"/>
                  <a:pt x="14170" y="3498"/>
                  <a:pt x="14164" y="3383"/>
                </a:cubicBezTo>
                <a:cubicBezTo>
                  <a:pt x="14155" y="3191"/>
                  <a:pt x="14181" y="3134"/>
                  <a:pt x="14312" y="3050"/>
                </a:cubicBezTo>
                <a:cubicBezTo>
                  <a:pt x="14359" y="3019"/>
                  <a:pt x="14429" y="2940"/>
                  <a:pt x="14468" y="2872"/>
                </a:cubicBezTo>
                <a:cubicBezTo>
                  <a:pt x="14507" y="2804"/>
                  <a:pt x="14559" y="2740"/>
                  <a:pt x="14582" y="2731"/>
                </a:cubicBezTo>
                <a:cubicBezTo>
                  <a:pt x="15155" y="2504"/>
                  <a:pt x="15213" y="2430"/>
                  <a:pt x="15076" y="2091"/>
                </a:cubicBezTo>
                <a:cubicBezTo>
                  <a:pt x="14991" y="1883"/>
                  <a:pt x="14913" y="1816"/>
                  <a:pt x="14730" y="1796"/>
                </a:cubicBezTo>
                <a:cubicBezTo>
                  <a:pt x="14580" y="1780"/>
                  <a:pt x="14602" y="1769"/>
                  <a:pt x="14344" y="2002"/>
                </a:cubicBezTo>
                <a:cubicBezTo>
                  <a:pt x="14316" y="2028"/>
                  <a:pt x="14268" y="2066"/>
                  <a:pt x="14239" y="2087"/>
                </a:cubicBezTo>
                <a:cubicBezTo>
                  <a:pt x="14210" y="2109"/>
                  <a:pt x="14165" y="2160"/>
                  <a:pt x="14139" y="2201"/>
                </a:cubicBezTo>
                <a:cubicBezTo>
                  <a:pt x="14100" y="2260"/>
                  <a:pt x="14075" y="2273"/>
                  <a:pt x="14018" y="2266"/>
                </a:cubicBezTo>
                <a:cubicBezTo>
                  <a:pt x="13978" y="2261"/>
                  <a:pt x="13932" y="2246"/>
                  <a:pt x="13917" y="2232"/>
                </a:cubicBezTo>
                <a:cubicBezTo>
                  <a:pt x="13836" y="2160"/>
                  <a:pt x="13729" y="2114"/>
                  <a:pt x="13644" y="2114"/>
                </a:cubicBezTo>
                <a:cubicBezTo>
                  <a:pt x="13552" y="2114"/>
                  <a:pt x="13516" y="2074"/>
                  <a:pt x="13574" y="2036"/>
                </a:cubicBezTo>
                <a:cubicBezTo>
                  <a:pt x="13592" y="2024"/>
                  <a:pt x="13601" y="1976"/>
                  <a:pt x="13601" y="1889"/>
                </a:cubicBezTo>
                <a:cubicBezTo>
                  <a:pt x="13601" y="1726"/>
                  <a:pt x="13536" y="1623"/>
                  <a:pt x="13449" y="1647"/>
                </a:cubicBezTo>
                <a:cubicBezTo>
                  <a:pt x="13392" y="1663"/>
                  <a:pt x="13268" y="1784"/>
                  <a:pt x="13268" y="1824"/>
                </a:cubicBezTo>
                <a:cubicBezTo>
                  <a:pt x="13268" y="1837"/>
                  <a:pt x="13252" y="1877"/>
                  <a:pt x="13233" y="1913"/>
                </a:cubicBezTo>
                <a:cubicBezTo>
                  <a:pt x="13214" y="1948"/>
                  <a:pt x="13198" y="2007"/>
                  <a:pt x="13198" y="2044"/>
                </a:cubicBezTo>
                <a:cubicBezTo>
                  <a:pt x="13198" y="2081"/>
                  <a:pt x="13186" y="2129"/>
                  <a:pt x="13171" y="2150"/>
                </a:cubicBezTo>
                <a:cubicBezTo>
                  <a:pt x="13156" y="2171"/>
                  <a:pt x="13135" y="2204"/>
                  <a:pt x="13123" y="2222"/>
                </a:cubicBezTo>
                <a:cubicBezTo>
                  <a:pt x="13086" y="2277"/>
                  <a:pt x="13034" y="2314"/>
                  <a:pt x="12968" y="2334"/>
                </a:cubicBezTo>
                <a:cubicBezTo>
                  <a:pt x="12934" y="2345"/>
                  <a:pt x="12891" y="2380"/>
                  <a:pt x="12874" y="2413"/>
                </a:cubicBezTo>
                <a:cubicBezTo>
                  <a:pt x="12857" y="2445"/>
                  <a:pt x="12834" y="2471"/>
                  <a:pt x="12822" y="2471"/>
                </a:cubicBezTo>
                <a:cubicBezTo>
                  <a:pt x="12811" y="2471"/>
                  <a:pt x="12783" y="2505"/>
                  <a:pt x="12760" y="2546"/>
                </a:cubicBezTo>
                <a:cubicBezTo>
                  <a:pt x="12709" y="2638"/>
                  <a:pt x="12684" y="2639"/>
                  <a:pt x="12588" y="2546"/>
                </a:cubicBezTo>
                <a:cubicBezTo>
                  <a:pt x="12535" y="2494"/>
                  <a:pt x="12485" y="2471"/>
                  <a:pt x="12426" y="2471"/>
                </a:cubicBezTo>
                <a:cubicBezTo>
                  <a:pt x="12379" y="2471"/>
                  <a:pt x="12340" y="2465"/>
                  <a:pt x="12340" y="2456"/>
                </a:cubicBezTo>
                <a:cubicBezTo>
                  <a:pt x="12340" y="2422"/>
                  <a:pt x="12433" y="2204"/>
                  <a:pt x="12448" y="2204"/>
                </a:cubicBezTo>
                <a:cubicBezTo>
                  <a:pt x="12456" y="2204"/>
                  <a:pt x="12463" y="2188"/>
                  <a:pt x="12463" y="2169"/>
                </a:cubicBezTo>
                <a:cubicBezTo>
                  <a:pt x="12463" y="2150"/>
                  <a:pt x="12518" y="2043"/>
                  <a:pt x="12586" y="1933"/>
                </a:cubicBezTo>
                <a:cubicBezTo>
                  <a:pt x="12653" y="1822"/>
                  <a:pt x="12708" y="1717"/>
                  <a:pt x="12708" y="1700"/>
                </a:cubicBezTo>
                <a:cubicBezTo>
                  <a:pt x="12708" y="1682"/>
                  <a:pt x="12727" y="1660"/>
                  <a:pt x="12751" y="1650"/>
                </a:cubicBezTo>
                <a:cubicBezTo>
                  <a:pt x="12775" y="1639"/>
                  <a:pt x="12795" y="1619"/>
                  <a:pt x="12795" y="1605"/>
                </a:cubicBezTo>
                <a:cubicBezTo>
                  <a:pt x="12795" y="1590"/>
                  <a:pt x="12803" y="1578"/>
                  <a:pt x="12814" y="1578"/>
                </a:cubicBezTo>
                <a:cubicBezTo>
                  <a:pt x="12824" y="1578"/>
                  <a:pt x="12890" y="1529"/>
                  <a:pt x="12961" y="1471"/>
                </a:cubicBezTo>
                <a:cubicBezTo>
                  <a:pt x="13059" y="1390"/>
                  <a:pt x="13095" y="1344"/>
                  <a:pt x="13112" y="1275"/>
                </a:cubicBezTo>
                <a:cubicBezTo>
                  <a:pt x="13144" y="1141"/>
                  <a:pt x="13117" y="1040"/>
                  <a:pt x="13025" y="961"/>
                </a:cubicBezTo>
                <a:cubicBezTo>
                  <a:pt x="12951" y="898"/>
                  <a:pt x="12929" y="895"/>
                  <a:pt x="12511" y="899"/>
                </a:cubicBezTo>
                <a:cubicBezTo>
                  <a:pt x="12204" y="901"/>
                  <a:pt x="12070" y="892"/>
                  <a:pt x="12056" y="867"/>
                </a:cubicBezTo>
                <a:cubicBezTo>
                  <a:pt x="12045" y="849"/>
                  <a:pt x="12024" y="834"/>
                  <a:pt x="12010" y="834"/>
                </a:cubicBezTo>
                <a:cubicBezTo>
                  <a:pt x="11996" y="834"/>
                  <a:pt x="11957" y="798"/>
                  <a:pt x="11923" y="754"/>
                </a:cubicBezTo>
                <a:cubicBezTo>
                  <a:pt x="11871" y="686"/>
                  <a:pt x="11845" y="674"/>
                  <a:pt x="11754" y="675"/>
                </a:cubicBezTo>
                <a:cubicBezTo>
                  <a:pt x="11695" y="676"/>
                  <a:pt x="11617" y="694"/>
                  <a:pt x="11583" y="716"/>
                </a:cubicBezTo>
                <a:cubicBezTo>
                  <a:pt x="11534" y="746"/>
                  <a:pt x="11505" y="747"/>
                  <a:pt x="11453" y="721"/>
                </a:cubicBezTo>
                <a:cubicBezTo>
                  <a:pt x="11417" y="702"/>
                  <a:pt x="11355" y="679"/>
                  <a:pt x="11317" y="668"/>
                </a:cubicBezTo>
                <a:cubicBezTo>
                  <a:pt x="11279" y="658"/>
                  <a:pt x="11223" y="629"/>
                  <a:pt x="11194" y="603"/>
                </a:cubicBezTo>
                <a:cubicBezTo>
                  <a:pt x="11144" y="559"/>
                  <a:pt x="10894" y="501"/>
                  <a:pt x="10765" y="504"/>
                </a:cubicBezTo>
                <a:cubicBezTo>
                  <a:pt x="10505" y="511"/>
                  <a:pt x="9856" y="568"/>
                  <a:pt x="9750" y="594"/>
                </a:cubicBezTo>
                <a:cubicBezTo>
                  <a:pt x="9677" y="611"/>
                  <a:pt x="9500" y="639"/>
                  <a:pt x="9356" y="656"/>
                </a:cubicBezTo>
                <a:cubicBezTo>
                  <a:pt x="9211" y="673"/>
                  <a:pt x="9078" y="700"/>
                  <a:pt x="9058" y="716"/>
                </a:cubicBezTo>
                <a:cubicBezTo>
                  <a:pt x="9039" y="731"/>
                  <a:pt x="8973" y="751"/>
                  <a:pt x="8910" y="758"/>
                </a:cubicBezTo>
                <a:cubicBezTo>
                  <a:pt x="8847" y="764"/>
                  <a:pt x="8729" y="783"/>
                  <a:pt x="8647" y="800"/>
                </a:cubicBezTo>
                <a:cubicBezTo>
                  <a:pt x="8565" y="816"/>
                  <a:pt x="8240" y="831"/>
                  <a:pt x="7924" y="832"/>
                </a:cubicBezTo>
                <a:cubicBezTo>
                  <a:pt x="7550" y="833"/>
                  <a:pt x="7337" y="845"/>
                  <a:pt x="7315" y="866"/>
                </a:cubicBezTo>
                <a:cubicBezTo>
                  <a:pt x="7295" y="884"/>
                  <a:pt x="7160" y="900"/>
                  <a:pt x="7003" y="903"/>
                </a:cubicBezTo>
                <a:cubicBezTo>
                  <a:pt x="6781" y="907"/>
                  <a:pt x="6721" y="899"/>
                  <a:pt x="6696" y="863"/>
                </a:cubicBezTo>
                <a:cubicBezTo>
                  <a:pt x="6670" y="827"/>
                  <a:pt x="6532" y="816"/>
                  <a:pt x="5875" y="797"/>
                </a:cubicBezTo>
                <a:cubicBezTo>
                  <a:pt x="5440" y="784"/>
                  <a:pt x="4971" y="761"/>
                  <a:pt x="4831" y="745"/>
                </a:cubicBezTo>
                <a:cubicBezTo>
                  <a:pt x="4691" y="730"/>
                  <a:pt x="4400" y="703"/>
                  <a:pt x="4183" y="687"/>
                </a:cubicBezTo>
                <a:cubicBezTo>
                  <a:pt x="3967" y="671"/>
                  <a:pt x="3749" y="642"/>
                  <a:pt x="3699" y="622"/>
                </a:cubicBezTo>
                <a:cubicBezTo>
                  <a:pt x="3640" y="599"/>
                  <a:pt x="3573" y="596"/>
                  <a:pt x="3507" y="611"/>
                </a:cubicBezTo>
                <a:cubicBezTo>
                  <a:pt x="3451" y="625"/>
                  <a:pt x="3361" y="633"/>
                  <a:pt x="3308" y="630"/>
                </a:cubicBezTo>
                <a:cubicBezTo>
                  <a:pt x="2300" y="585"/>
                  <a:pt x="1990" y="556"/>
                  <a:pt x="1637" y="473"/>
                </a:cubicBezTo>
                <a:cubicBezTo>
                  <a:pt x="1560" y="455"/>
                  <a:pt x="1418" y="439"/>
                  <a:pt x="1322" y="436"/>
                </a:cubicBezTo>
                <a:cubicBezTo>
                  <a:pt x="1162" y="432"/>
                  <a:pt x="1142" y="438"/>
                  <a:pt x="1090" y="504"/>
                </a:cubicBezTo>
                <a:cubicBezTo>
                  <a:pt x="1022" y="591"/>
                  <a:pt x="1019" y="627"/>
                  <a:pt x="1076" y="732"/>
                </a:cubicBezTo>
                <a:cubicBezTo>
                  <a:pt x="1113" y="799"/>
                  <a:pt x="1120" y="842"/>
                  <a:pt x="1120" y="987"/>
                </a:cubicBezTo>
                <a:cubicBezTo>
                  <a:pt x="1120" y="1148"/>
                  <a:pt x="1118" y="1162"/>
                  <a:pt x="1081" y="1162"/>
                </a:cubicBezTo>
                <a:cubicBezTo>
                  <a:pt x="994" y="1161"/>
                  <a:pt x="730" y="1073"/>
                  <a:pt x="703" y="1036"/>
                </a:cubicBezTo>
                <a:cubicBezTo>
                  <a:pt x="599" y="889"/>
                  <a:pt x="413" y="860"/>
                  <a:pt x="351" y="981"/>
                </a:cubicBezTo>
                <a:cubicBezTo>
                  <a:pt x="307" y="1068"/>
                  <a:pt x="301" y="1312"/>
                  <a:pt x="341" y="1369"/>
                </a:cubicBezTo>
                <a:cubicBezTo>
                  <a:pt x="356" y="1389"/>
                  <a:pt x="368" y="1438"/>
                  <a:pt x="368" y="1477"/>
                </a:cubicBezTo>
                <a:cubicBezTo>
                  <a:pt x="368" y="1516"/>
                  <a:pt x="375" y="1548"/>
                  <a:pt x="385" y="1548"/>
                </a:cubicBezTo>
                <a:cubicBezTo>
                  <a:pt x="395" y="1548"/>
                  <a:pt x="403" y="1599"/>
                  <a:pt x="403" y="1660"/>
                </a:cubicBezTo>
                <a:cubicBezTo>
                  <a:pt x="404" y="1722"/>
                  <a:pt x="416" y="1798"/>
                  <a:pt x="430" y="1830"/>
                </a:cubicBezTo>
                <a:cubicBezTo>
                  <a:pt x="445" y="1864"/>
                  <a:pt x="455" y="1952"/>
                  <a:pt x="455" y="2045"/>
                </a:cubicBezTo>
                <a:cubicBezTo>
                  <a:pt x="455" y="2132"/>
                  <a:pt x="463" y="2204"/>
                  <a:pt x="473" y="2204"/>
                </a:cubicBezTo>
                <a:cubicBezTo>
                  <a:pt x="483" y="2204"/>
                  <a:pt x="490" y="2339"/>
                  <a:pt x="490" y="2551"/>
                </a:cubicBezTo>
                <a:cubicBezTo>
                  <a:pt x="490" y="2875"/>
                  <a:pt x="487" y="2904"/>
                  <a:pt x="446" y="2996"/>
                </a:cubicBezTo>
                <a:cubicBezTo>
                  <a:pt x="404" y="3090"/>
                  <a:pt x="403" y="3105"/>
                  <a:pt x="403" y="3584"/>
                </a:cubicBezTo>
                <a:cubicBezTo>
                  <a:pt x="403" y="3879"/>
                  <a:pt x="396" y="4082"/>
                  <a:pt x="385" y="4093"/>
                </a:cubicBezTo>
                <a:cubicBezTo>
                  <a:pt x="375" y="4104"/>
                  <a:pt x="368" y="4182"/>
                  <a:pt x="368" y="4268"/>
                </a:cubicBezTo>
                <a:cubicBezTo>
                  <a:pt x="368" y="4354"/>
                  <a:pt x="359" y="4441"/>
                  <a:pt x="348" y="4459"/>
                </a:cubicBezTo>
                <a:cubicBezTo>
                  <a:pt x="328" y="4492"/>
                  <a:pt x="310" y="4623"/>
                  <a:pt x="286" y="4905"/>
                </a:cubicBezTo>
                <a:cubicBezTo>
                  <a:pt x="280" y="4975"/>
                  <a:pt x="269" y="5031"/>
                  <a:pt x="262" y="5031"/>
                </a:cubicBezTo>
                <a:cubicBezTo>
                  <a:pt x="254" y="5031"/>
                  <a:pt x="242" y="5076"/>
                  <a:pt x="236" y="5129"/>
                </a:cubicBezTo>
                <a:cubicBezTo>
                  <a:pt x="224" y="5226"/>
                  <a:pt x="192" y="5363"/>
                  <a:pt x="112" y="5643"/>
                </a:cubicBezTo>
                <a:cubicBezTo>
                  <a:pt x="73" y="5781"/>
                  <a:pt x="70" y="5827"/>
                  <a:pt x="70" y="6259"/>
                </a:cubicBezTo>
                <a:cubicBezTo>
                  <a:pt x="70" y="6538"/>
                  <a:pt x="77" y="6734"/>
                  <a:pt x="88" y="6745"/>
                </a:cubicBezTo>
                <a:cubicBezTo>
                  <a:pt x="111" y="6769"/>
                  <a:pt x="111" y="7414"/>
                  <a:pt x="88" y="7414"/>
                </a:cubicBezTo>
                <a:cubicBezTo>
                  <a:pt x="78" y="7414"/>
                  <a:pt x="70" y="7442"/>
                  <a:pt x="70" y="7475"/>
                </a:cubicBezTo>
                <a:cubicBezTo>
                  <a:pt x="70" y="7509"/>
                  <a:pt x="54" y="7592"/>
                  <a:pt x="35" y="7660"/>
                </a:cubicBezTo>
                <a:cubicBezTo>
                  <a:pt x="14" y="7735"/>
                  <a:pt x="4" y="7885"/>
                  <a:pt x="0" y="8042"/>
                </a:cubicBezTo>
                <a:lnTo>
                  <a:pt x="0" y="8225"/>
                </a:lnTo>
                <a:cubicBezTo>
                  <a:pt x="4" y="8380"/>
                  <a:pt x="14" y="8525"/>
                  <a:pt x="35" y="8589"/>
                </a:cubicBezTo>
                <a:cubicBezTo>
                  <a:pt x="54" y="8648"/>
                  <a:pt x="70" y="8722"/>
                  <a:pt x="70" y="8753"/>
                </a:cubicBezTo>
                <a:cubicBezTo>
                  <a:pt x="70" y="8785"/>
                  <a:pt x="78" y="8818"/>
                  <a:pt x="88" y="8828"/>
                </a:cubicBezTo>
                <a:cubicBezTo>
                  <a:pt x="98" y="8838"/>
                  <a:pt x="105" y="8981"/>
                  <a:pt x="105" y="9151"/>
                </a:cubicBezTo>
                <a:cubicBezTo>
                  <a:pt x="105" y="9361"/>
                  <a:pt x="113" y="9479"/>
                  <a:pt x="132" y="9538"/>
                </a:cubicBezTo>
                <a:cubicBezTo>
                  <a:pt x="146" y="9585"/>
                  <a:pt x="158" y="9656"/>
                  <a:pt x="158" y="9695"/>
                </a:cubicBezTo>
                <a:cubicBezTo>
                  <a:pt x="158" y="9734"/>
                  <a:pt x="164" y="9766"/>
                  <a:pt x="173" y="9766"/>
                </a:cubicBezTo>
                <a:cubicBezTo>
                  <a:pt x="182" y="9766"/>
                  <a:pt x="194" y="9811"/>
                  <a:pt x="200" y="9866"/>
                </a:cubicBezTo>
                <a:cubicBezTo>
                  <a:pt x="206" y="9922"/>
                  <a:pt x="232" y="10005"/>
                  <a:pt x="257" y="10051"/>
                </a:cubicBezTo>
                <a:cubicBezTo>
                  <a:pt x="282" y="10096"/>
                  <a:pt x="309" y="10171"/>
                  <a:pt x="319" y="10217"/>
                </a:cubicBezTo>
                <a:cubicBezTo>
                  <a:pt x="328" y="10264"/>
                  <a:pt x="343" y="10303"/>
                  <a:pt x="352" y="10303"/>
                </a:cubicBezTo>
                <a:cubicBezTo>
                  <a:pt x="360" y="10303"/>
                  <a:pt x="368" y="10319"/>
                  <a:pt x="368" y="10339"/>
                </a:cubicBezTo>
                <a:cubicBezTo>
                  <a:pt x="369" y="10394"/>
                  <a:pt x="463" y="10561"/>
                  <a:pt x="506" y="10585"/>
                </a:cubicBezTo>
                <a:cubicBezTo>
                  <a:pt x="527" y="10595"/>
                  <a:pt x="543" y="10623"/>
                  <a:pt x="543" y="10647"/>
                </a:cubicBezTo>
                <a:cubicBezTo>
                  <a:pt x="543" y="10670"/>
                  <a:pt x="551" y="10689"/>
                  <a:pt x="561" y="10689"/>
                </a:cubicBezTo>
                <a:cubicBezTo>
                  <a:pt x="571" y="10689"/>
                  <a:pt x="578" y="10803"/>
                  <a:pt x="578" y="10972"/>
                </a:cubicBezTo>
                <a:cubicBezTo>
                  <a:pt x="578" y="11141"/>
                  <a:pt x="585" y="11256"/>
                  <a:pt x="596" y="11256"/>
                </a:cubicBezTo>
                <a:cubicBezTo>
                  <a:pt x="605" y="11256"/>
                  <a:pt x="613" y="11277"/>
                  <a:pt x="613" y="11304"/>
                </a:cubicBezTo>
                <a:cubicBezTo>
                  <a:pt x="613" y="11352"/>
                  <a:pt x="681" y="11475"/>
                  <a:pt x="775" y="11594"/>
                </a:cubicBezTo>
                <a:lnTo>
                  <a:pt x="819" y="11651"/>
                </a:lnTo>
                <a:lnTo>
                  <a:pt x="786" y="11752"/>
                </a:lnTo>
                <a:cubicBezTo>
                  <a:pt x="748" y="11867"/>
                  <a:pt x="742" y="12087"/>
                  <a:pt x="775" y="12184"/>
                </a:cubicBezTo>
                <a:cubicBezTo>
                  <a:pt x="787" y="12220"/>
                  <a:pt x="815" y="12275"/>
                  <a:pt x="836" y="12306"/>
                </a:cubicBezTo>
                <a:cubicBezTo>
                  <a:pt x="934" y="12443"/>
                  <a:pt x="1033" y="12647"/>
                  <a:pt x="1033" y="12710"/>
                </a:cubicBezTo>
                <a:cubicBezTo>
                  <a:pt x="1033" y="12741"/>
                  <a:pt x="1044" y="12775"/>
                  <a:pt x="1059" y="12784"/>
                </a:cubicBezTo>
                <a:cubicBezTo>
                  <a:pt x="1073" y="12794"/>
                  <a:pt x="1085" y="12828"/>
                  <a:pt x="1085" y="12862"/>
                </a:cubicBezTo>
                <a:cubicBezTo>
                  <a:pt x="1085" y="12895"/>
                  <a:pt x="1093" y="12923"/>
                  <a:pt x="1103" y="12923"/>
                </a:cubicBezTo>
                <a:cubicBezTo>
                  <a:pt x="1112" y="12923"/>
                  <a:pt x="1120" y="12943"/>
                  <a:pt x="1120" y="12969"/>
                </a:cubicBezTo>
                <a:cubicBezTo>
                  <a:pt x="1120" y="12995"/>
                  <a:pt x="1132" y="13036"/>
                  <a:pt x="1147" y="13061"/>
                </a:cubicBezTo>
                <a:cubicBezTo>
                  <a:pt x="1165" y="13092"/>
                  <a:pt x="1173" y="13169"/>
                  <a:pt x="1173" y="13323"/>
                </a:cubicBezTo>
                <a:cubicBezTo>
                  <a:pt x="1173" y="13505"/>
                  <a:pt x="1180" y="13557"/>
                  <a:pt x="1217" y="13649"/>
                </a:cubicBezTo>
                <a:cubicBezTo>
                  <a:pt x="1241" y="13710"/>
                  <a:pt x="1261" y="13769"/>
                  <a:pt x="1261" y="13782"/>
                </a:cubicBezTo>
                <a:cubicBezTo>
                  <a:pt x="1261" y="13854"/>
                  <a:pt x="1413" y="14003"/>
                  <a:pt x="1554" y="14069"/>
                </a:cubicBezTo>
                <a:cubicBezTo>
                  <a:pt x="1638" y="14109"/>
                  <a:pt x="1746" y="14164"/>
                  <a:pt x="1794" y="14191"/>
                </a:cubicBezTo>
                <a:cubicBezTo>
                  <a:pt x="1897" y="14249"/>
                  <a:pt x="2129" y="14502"/>
                  <a:pt x="2240" y="14679"/>
                </a:cubicBezTo>
                <a:cubicBezTo>
                  <a:pt x="2284" y="14748"/>
                  <a:pt x="2331" y="14814"/>
                  <a:pt x="2346" y="14824"/>
                </a:cubicBezTo>
                <a:cubicBezTo>
                  <a:pt x="2419" y="14876"/>
                  <a:pt x="2573" y="15054"/>
                  <a:pt x="2573" y="15087"/>
                </a:cubicBezTo>
                <a:cubicBezTo>
                  <a:pt x="2573" y="15108"/>
                  <a:pt x="2579" y="15125"/>
                  <a:pt x="2587" y="15125"/>
                </a:cubicBezTo>
                <a:cubicBezTo>
                  <a:pt x="2613" y="15125"/>
                  <a:pt x="2731" y="15535"/>
                  <a:pt x="2731" y="15624"/>
                </a:cubicBezTo>
                <a:cubicBezTo>
                  <a:pt x="2731" y="15829"/>
                  <a:pt x="2860" y="15917"/>
                  <a:pt x="3116" y="15887"/>
                </a:cubicBezTo>
                <a:cubicBezTo>
                  <a:pt x="3207" y="15876"/>
                  <a:pt x="3347" y="15860"/>
                  <a:pt x="3425" y="15850"/>
                </a:cubicBezTo>
                <a:cubicBezTo>
                  <a:pt x="3542" y="15837"/>
                  <a:pt x="3585" y="15845"/>
                  <a:pt x="3661" y="15894"/>
                </a:cubicBezTo>
                <a:cubicBezTo>
                  <a:pt x="3798" y="15981"/>
                  <a:pt x="3953" y="16104"/>
                  <a:pt x="3964" y="16135"/>
                </a:cubicBezTo>
                <a:cubicBezTo>
                  <a:pt x="3970" y="16150"/>
                  <a:pt x="3997" y="16172"/>
                  <a:pt x="4025" y="16182"/>
                </a:cubicBezTo>
                <a:cubicBezTo>
                  <a:pt x="4053" y="16193"/>
                  <a:pt x="4105" y="16240"/>
                  <a:pt x="4142" y="16288"/>
                </a:cubicBezTo>
                <a:cubicBezTo>
                  <a:pt x="4179" y="16336"/>
                  <a:pt x="4219" y="16375"/>
                  <a:pt x="4231" y="16375"/>
                </a:cubicBezTo>
                <a:cubicBezTo>
                  <a:pt x="4243" y="16375"/>
                  <a:pt x="4299" y="16427"/>
                  <a:pt x="4354" y="16487"/>
                </a:cubicBezTo>
                <a:cubicBezTo>
                  <a:pt x="4457" y="16600"/>
                  <a:pt x="4625" y="16755"/>
                  <a:pt x="4831" y="16927"/>
                </a:cubicBezTo>
                <a:cubicBezTo>
                  <a:pt x="4964" y="17038"/>
                  <a:pt x="5172" y="17106"/>
                  <a:pt x="5356" y="17101"/>
                </a:cubicBezTo>
                <a:cubicBezTo>
                  <a:pt x="5676" y="17093"/>
                  <a:pt x="6202" y="17034"/>
                  <a:pt x="6220" y="17004"/>
                </a:cubicBezTo>
                <a:cubicBezTo>
                  <a:pt x="6230" y="16986"/>
                  <a:pt x="6254" y="16972"/>
                  <a:pt x="6274" y="16971"/>
                </a:cubicBezTo>
                <a:cubicBezTo>
                  <a:pt x="6311" y="16971"/>
                  <a:pt x="6399" y="16899"/>
                  <a:pt x="6535" y="16757"/>
                </a:cubicBezTo>
                <a:cubicBezTo>
                  <a:pt x="6604" y="16685"/>
                  <a:pt x="6633" y="16675"/>
                  <a:pt x="6824" y="16660"/>
                </a:cubicBezTo>
                <a:cubicBezTo>
                  <a:pt x="7027" y="16644"/>
                  <a:pt x="7038" y="16646"/>
                  <a:pt x="7067" y="16707"/>
                </a:cubicBezTo>
                <a:cubicBezTo>
                  <a:pt x="7142" y="16863"/>
                  <a:pt x="7228" y="16995"/>
                  <a:pt x="7326" y="17106"/>
                </a:cubicBezTo>
                <a:cubicBezTo>
                  <a:pt x="7383" y="17171"/>
                  <a:pt x="7450" y="17259"/>
                  <a:pt x="7474" y="17302"/>
                </a:cubicBezTo>
                <a:cubicBezTo>
                  <a:pt x="7498" y="17345"/>
                  <a:pt x="7564" y="17430"/>
                  <a:pt x="7621" y="17490"/>
                </a:cubicBezTo>
                <a:cubicBezTo>
                  <a:pt x="7687" y="17561"/>
                  <a:pt x="7730" y="17632"/>
                  <a:pt x="7743" y="17688"/>
                </a:cubicBezTo>
                <a:cubicBezTo>
                  <a:pt x="7753" y="17737"/>
                  <a:pt x="7768" y="17775"/>
                  <a:pt x="7775" y="17775"/>
                </a:cubicBezTo>
                <a:cubicBezTo>
                  <a:pt x="7783" y="17775"/>
                  <a:pt x="7789" y="17795"/>
                  <a:pt x="7789" y="17820"/>
                </a:cubicBezTo>
                <a:cubicBezTo>
                  <a:pt x="7789" y="17844"/>
                  <a:pt x="7797" y="17865"/>
                  <a:pt x="7806" y="17865"/>
                </a:cubicBezTo>
                <a:cubicBezTo>
                  <a:pt x="7816" y="17865"/>
                  <a:pt x="7829" y="17919"/>
                  <a:pt x="7835" y="17985"/>
                </a:cubicBezTo>
                <a:cubicBezTo>
                  <a:pt x="7841" y="18051"/>
                  <a:pt x="7853" y="18112"/>
                  <a:pt x="7862" y="18121"/>
                </a:cubicBezTo>
                <a:cubicBezTo>
                  <a:pt x="7870" y="18130"/>
                  <a:pt x="7877" y="18162"/>
                  <a:pt x="7877" y="18194"/>
                </a:cubicBezTo>
                <a:cubicBezTo>
                  <a:pt x="7877" y="18226"/>
                  <a:pt x="7885" y="18252"/>
                  <a:pt x="7894" y="18252"/>
                </a:cubicBezTo>
                <a:cubicBezTo>
                  <a:pt x="7904" y="18252"/>
                  <a:pt x="7912" y="18279"/>
                  <a:pt x="7912" y="18311"/>
                </a:cubicBezTo>
                <a:cubicBezTo>
                  <a:pt x="7912" y="18342"/>
                  <a:pt x="7922" y="18379"/>
                  <a:pt x="7934" y="18392"/>
                </a:cubicBezTo>
                <a:cubicBezTo>
                  <a:pt x="7946" y="18405"/>
                  <a:pt x="7979" y="18469"/>
                  <a:pt x="8007" y="18534"/>
                </a:cubicBezTo>
                <a:cubicBezTo>
                  <a:pt x="8085" y="18718"/>
                  <a:pt x="8157" y="18821"/>
                  <a:pt x="8262" y="18899"/>
                </a:cubicBezTo>
                <a:cubicBezTo>
                  <a:pt x="8315" y="18938"/>
                  <a:pt x="8389" y="18998"/>
                  <a:pt x="8426" y="19032"/>
                </a:cubicBezTo>
                <a:cubicBezTo>
                  <a:pt x="8474" y="19075"/>
                  <a:pt x="8529" y="19094"/>
                  <a:pt x="8618" y="19097"/>
                </a:cubicBezTo>
                <a:cubicBezTo>
                  <a:pt x="8729" y="19100"/>
                  <a:pt x="8752" y="19091"/>
                  <a:pt x="8813" y="19017"/>
                </a:cubicBezTo>
                <a:cubicBezTo>
                  <a:pt x="8905" y="18908"/>
                  <a:pt x="8951" y="18803"/>
                  <a:pt x="8984" y="18639"/>
                </a:cubicBezTo>
                <a:cubicBezTo>
                  <a:pt x="9026" y="18425"/>
                  <a:pt x="9073" y="18386"/>
                  <a:pt x="9278" y="18386"/>
                </a:cubicBezTo>
                <a:lnTo>
                  <a:pt x="9451" y="18386"/>
                </a:lnTo>
                <a:lnTo>
                  <a:pt x="9548" y="18564"/>
                </a:lnTo>
                <a:cubicBezTo>
                  <a:pt x="9601" y="18662"/>
                  <a:pt x="9644" y="18752"/>
                  <a:pt x="9644" y="18763"/>
                </a:cubicBezTo>
                <a:cubicBezTo>
                  <a:pt x="9644" y="18775"/>
                  <a:pt x="9669" y="18828"/>
                  <a:pt x="9699" y="18883"/>
                </a:cubicBezTo>
                <a:cubicBezTo>
                  <a:pt x="9728" y="18937"/>
                  <a:pt x="9768" y="19034"/>
                  <a:pt x="9788" y="19098"/>
                </a:cubicBezTo>
                <a:cubicBezTo>
                  <a:pt x="9807" y="19163"/>
                  <a:pt x="9835" y="19234"/>
                  <a:pt x="9848" y="19257"/>
                </a:cubicBezTo>
                <a:cubicBezTo>
                  <a:pt x="9862" y="19279"/>
                  <a:pt x="9872" y="19308"/>
                  <a:pt x="9872" y="19320"/>
                </a:cubicBezTo>
                <a:cubicBezTo>
                  <a:pt x="9872" y="19343"/>
                  <a:pt x="10116" y="19765"/>
                  <a:pt x="10194" y="19879"/>
                </a:cubicBezTo>
                <a:cubicBezTo>
                  <a:pt x="10248" y="19956"/>
                  <a:pt x="10328" y="20192"/>
                  <a:pt x="10328" y="20273"/>
                </a:cubicBezTo>
                <a:cubicBezTo>
                  <a:pt x="10328" y="20306"/>
                  <a:pt x="10336" y="20340"/>
                  <a:pt x="10345" y="20350"/>
                </a:cubicBezTo>
                <a:cubicBezTo>
                  <a:pt x="10355" y="20361"/>
                  <a:pt x="10363" y="20419"/>
                  <a:pt x="10363" y="20481"/>
                </a:cubicBezTo>
                <a:cubicBezTo>
                  <a:pt x="10363" y="20542"/>
                  <a:pt x="10369" y="20605"/>
                  <a:pt x="10378" y="20620"/>
                </a:cubicBezTo>
                <a:cubicBezTo>
                  <a:pt x="10386" y="20636"/>
                  <a:pt x="10402" y="20698"/>
                  <a:pt x="10414" y="20758"/>
                </a:cubicBezTo>
                <a:cubicBezTo>
                  <a:pt x="10439" y="20893"/>
                  <a:pt x="10513" y="21007"/>
                  <a:pt x="10704" y="21204"/>
                </a:cubicBezTo>
                <a:cubicBezTo>
                  <a:pt x="10826" y="21331"/>
                  <a:pt x="10945" y="21425"/>
                  <a:pt x="11018" y="21452"/>
                </a:cubicBezTo>
                <a:cubicBezTo>
                  <a:pt x="11046" y="21463"/>
                  <a:pt x="11089" y="21496"/>
                  <a:pt x="11114" y="21526"/>
                </a:cubicBezTo>
                <a:cubicBezTo>
                  <a:pt x="11138" y="21555"/>
                  <a:pt x="11174" y="21585"/>
                  <a:pt x="11193" y="21591"/>
                </a:cubicBezTo>
                <a:cubicBezTo>
                  <a:pt x="11222" y="21600"/>
                  <a:pt x="11318" y="21599"/>
                  <a:pt x="11434" y="21589"/>
                </a:cubicBezTo>
                <a:cubicBezTo>
                  <a:pt x="11451" y="21588"/>
                  <a:pt x="11478" y="21553"/>
                  <a:pt x="11493" y="21512"/>
                </a:cubicBezTo>
                <a:cubicBezTo>
                  <a:pt x="11518" y="21447"/>
                  <a:pt x="11518" y="21421"/>
                  <a:pt x="11498" y="21303"/>
                </a:cubicBezTo>
                <a:cubicBezTo>
                  <a:pt x="11485" y="21230"/>
                  <a:pt x="11469" y="21170"/>
                  <a:pt x="11461" y="21170"/>
                </a:cubicBezTo>
                <a:cubicBezTo>
                  <a:pt x="11454" y="21170"/>
                  <a:pt x="11448" y="21117"/>
                  <a:pt x="11448" y="21053"/>
                </a:cubicBezTo>
                <a:cubicBezTo>
                  <a:pt x="11448" y="20988"/>
                  <a:pt x="11440" y="20927"/>
                  <a:pt x="11430" y="20917"/>
                </a:cubicBezTo>
                <a:cubicBezTo>
                  <a:pt x="11421" y="20907"/>
                  <a:pt x="11413" y="20773"/>
                  <a:pt x="11413" y="20617"/>
                </a:cubicBezTo>
                <a:cubicBezTo>
                  <a:pt x="11413" y="20450"/>
                  <a:pt x="11420" y="20336"/>
                  <a:pt x="11430" y="20336"/>
                </a:cubicBezTo>
                <a:cubicBezTo>
                  <a:pt x="11440" y="20336"/>
                  <a:pt x="11448" y="20321"/>
                  <a:pt x="11448" y="20302"/>
                </a:cubicBezTo>
                <a:cubicBezTo>
                  <a:pt x="11448" y="20283"/>
                  <a:pt x="11468" y="20224"/>
                  <a:pt x="11492" y="20170"/>
                </a:cubicBezTo>
                <a:cubicBezTo>
                  <a:pt x="11516" y="20117"/>
                  <a:pt x="11536" y="20061"/>
                  <a:pt x="11536" y="20047"/>
                </a:cubicBezTo>
                <a:cubicBezTo>
                  <a:pt x="11536" y="19998"/>
                  <a:pt x="11742" y="19651"/>
                  <a:pt x="11771" y="19651"/>
                </a:cubicBezTo>
                <a:cubicBezTo>
                  <a:pt x="11825" y="19651"/>
                  <a:pt x="11904" y="19491"/>
                  <a:pt x="11914" y="19364"/>
                </a:cubicBezTo>
                <a:lnTo>
                  <a:pt x="11924" y="19244"/>
                </a:lnTo>
                <a:lnTo>
                  <a:pt x="12020" y="19240"/>
                </a:lnTo>
                <a:cubicBezTo>
                  <a:pt x="12094" y="19237"/>
                  <a:pt x="12131" y="19218"/>
                  <a:pt x="12175" y="19160"/>
                </a:cubicBezTo>
                <a:cubicBezTo>
                  <a:pt x="12207" y="19119"/>
                  <a:pt x="12245" y="19086"/>
                  <a:pt x="12260" y="19086"/>
                </a:cubicBezTo>
                <a:cubicBezTo>
                  <a:pt x="12275" y="19086"/>
                  <a:pt x="12287" y="19075"/>
                  <a:pt x="12287" y="19061"/>
                </a:cubicBezTo>
                <a:cubicBezTo>
                  <a:pt x="12287" y="19048"/>
                  <a:pt x="12317" y="19008"/>
                  <a:pt x="12354" y="18973"/>
                </a:cubicBezTo>
                <a:cubicBezTo>
                  <a:pt x="12390" y="18939"/>
                  <a:pt x="12440" y="18883"/>
                  <a:pt x="12464" y="18849"/>
                </a:cubicBezTo>
                <a:cubicBezTo>
                  <a:pt x="12487" y="18814"/>
                  <a:pt x="12532" y="18749"/>
                  <a:pt x="12563" y="18705"/>
                </a:cubicBezTo>
                <a:cubicBezTo>
                  <a:pt x="12594" y="18660"/>
                  <a:pt x="12620" y="18608"/>
                  <a:pt x="12620" y="18590"/>
                </a:cubicBezTo>
                <a:cubicBezTo>
                  <a:pt x="12620" y="18571"/>
                  <a:pt x="12633" y="18548"/>
                  <a:pt x="12647" y="18538"/>
                </a:cubicBezTo>
                <a:cubicBezTo>
                  <a:pt x="12661" y="18529"/>
                  <a:pt x="12672" y="18488"/>
                  <a:pt x="12672" y="18447"/>
                </a:cubicBezTo>
                <a:cubicBezTo>
                  <a:pt x="12672" y="18359"/>
                  <a:pt x="12706" y="18325"/>
                  <a:pt x="12816" y="18301"/>
                </a:cubicBezTo>
                <a:cubicBezTo>
                  <a:pt x="12861" y="18291"/>
                  <a:pt x="12962" y="18228"/>
                  <a:pt x="13040" y="18160"/>
                </a:cubicBezTo>
                <a:lnTo>
                  <a:pt x="13183" y="18035"/>
                </a:lnTo>
                <a:lnTo>
                  <a:pt x="13532" y="18030"/>
                </a:lnTo>
                <a:cubicBezTo>
                  <a:pt x="13772" y="18026"/>
                  <a:pt x="13888" y="18013"/>
                  <a:pt x="13902" y="17989"/>
                </a:cubicBezTo>
                <a:cubicBezTo>
                  <a:pt x="13951" y="17907"/>
                  <a:pt x="14109" y="17994"/>
                  <a:pt x="14183" y="18144"/>
                </a:cubicBezTo>
                <a:cubicBezTo>
                  <a:pt x="14260" y="18301"/>
                  <a:pt x="14287" y="18336"/>
                  <a:pt x="14364" y="18373"/>
                </a:cubicBezTo>
                <a:cubicBezTo>
                  <a:pt x="14438" y="18408"/>
                  <a:pt x="14463" y="18405"/>
                  <a:pt x="14597" y="18348"/>
                </a:cubicBezTo>
                <a:cubicBezTo>
                  <a:pt x="14680" y="18314"/>
                  <a:pt x="14779" y="18276"/>
                  <a:pt x="14817" y="18266"/>
                </a:cubicBezTo>
                <a:cubicBezTo>
                  <a:pt x="14856" y="18256"/>
                  <a:pt x="14907" y="18225"/>
                  <a:pt x="14930" y="18199"/>
                </a:cubicBezTo>
                <a:cubicBezTo>
                  <a:pt x="14957" y="18170"/>
                  <a:pt x="15005" y="18155"/>
                  <a:pt x="15054" y="18159"/>
                </a:cubicBezTo>
                <a:cubicBezTo>
                  <a:pt x="15116" y="18164"/>
                  <a:pt x="15142" y="18152"/>
                  <a:pt x="15167" y="18103"/>
                </a:cubicBezTo>
                <a:cubicBezTo>
                  <a:pt x="15195" y="18052"/>
                  <a:pt x="15197" y="18030"/>
                  <a:pt x="15179" y="17983"/>
                </a:cubicBezTo>
                <a:cubicBezTo>
                  <a:pt x="15148" y="17898"/>
                  <a:pt x="15154" y="17633"/>
                  <a:pt x="15189" y="17507"/>
                </a:cubicBezTo>
                <a:cubicBezTo>
                  <a:pt x="15219" y="17399"/>
                  <a:pt x="15222" y="17396"/>
                  <a:pt x="15381" y="17345"/>
                </a:cubicBezTo>
                <a:cubicBezTo>
                  <a:pt x="15527" y="17299"/>
                  <a:pt x="15550" y="17282"/>
                  <a:pt x="15611" y="17179"/>
                </a:cubicBezTo>
                <a:lnTo>
                  <a:pt x="15678" y="17064"/>
                </a:lnTo>
                <a:lnTo>
                  <a:pt x="15881" y="17043"/>
                </a:lnTo>
                <a:cubicBezTo>
                  <a:pt x="16083" y="17023"/>
                  <a:pt x="16085" y="17023"/>
                  <a:pt x="16139" y="17101"/>
                </a:cubicBezTo>
                <a:cubicBezTo>
                  <a:pt x="16169" y="17145"/>
                  <a:pt x="16199" y="17180"/>
                  <a:pt x="16206" y="17180"/>
                </a:cubicBezTo>
                <a:cubicBezTo>
                  <a:pt x="16213" y="17180"/>
                  <a:pt x="16254" y="17235"/>
                  <a:pt x="16297" y="17301"/>
                </a:cubicBezTo>
                <a:cubicBezTo>
                  <a:pt x="16481" y="17584"/>
                  <a:pt x="16626" y="17659"/>
                  <a:pt x="16752" y="17538"/>
                </a:cubicBezTo>
                <a:cubicBezTo>
                  <a:pt x="17057" y="17243"/>
                  <a:pt x="17162" y="17231"/>
                  <a:pt x="17290" y="17476"/>
                </a:cubicBezTo>
                <a:cubicBezTo>
                  <a:pt x="17334" y="17561"/>
                  <a:pt x="17339" y="17571"/>
                  <a:pt x="17400" y="17711"/>
                </a:cubicBezTo>
                <a:cubicBezTo>
                  <a:pt x="17441" y="17808"/>
                  <a:pt x="17604" y="18014"/>
                  <a:pt x="17638" y="18014"/>
                </a:cubicBezTo>
                <a:cubicBezTo>
                  <a:pt x="17647" y="18014"/>
                  <a:pt x="17672" y="18048"/>
                  <a:pt x="17694" y="18090"/>
                </a:cubicBezTo>
                <a:cubicBezTo>
                  <a:pt x="17731" y="18162"/>
                  <a:pt x="17733" y="18188"/>
                  <a:pt x="17728" y="18614"/>
                </a:cubicBezTo>
                <a:cubicBezTo>
                  <a:pt x="17724" y="19009"/>
                  <a:pt x="17727" y="19066"/>
                  <a:pt x="17754" y="19099"/>
                </a:cubicBezTo>
                <a:cubicBezTo>
                  <a:pt x="17770" y="19120"/>
                  <a:pt x="17784" y="19158"/>
                  <a:pt x="17784" y="19183"/>
                </a:cubicBezTo>
                <a:cubicBezTo>
                  <a:pt x="17784" y="19209"/>
                  <a:pt x="17792" y="19240"/>
                  <a:pt x="17802" y="19250"/>
                </a:cubicBezTo>
                <a:cubicBezTo>
                  <a:pt x="17811" y="19260"/>
                  <a:pt x="17819" y="19319"/>
                  <a:pt x="17819" y="19383"/>
                </a:cubicBezTo>
                <a:cubicBezTo>
                  <a:pt x="17819" y="19446"/>
                  <a:pt x="17831" y="19518"/>
                  <a:pt x="17845" y="19543"/>
                </a:cubicBezTo>
                <a:cubicBezTo>
                  <a:pt x="17860" y="19567"/>
                  <a:pt x="17872" y="19602"/>
                  <a:pt x="17872" y="19620"/>
                </a:cubicBezTo>
                <a:cubicBezTo>
                  <a:pt x="17872" y="19637"/>
                  <a:pt x="17880" y="19651"/>
                  <a:pt x="17889" y="19651"/>
                </a:cubicBezTo>
                <a:cubicBezTo>
                  <a:pt x="17899" y="19651"/>
                  <a:pt x="17907" y="19669"/>
                  <a:pt x="17907" y="19692"/>
                </a:cubicBezTo>
                <a:cubicBezTo>
                  <a:pt x="17907" y="19736"/>
                  <a:pt x="18077" y="19949"/>
                  <a:pt x="18112" y="19949"/>
                </a:cubicBezTo>
                <a:cubicBezTo>
                  <a:pt x="18143" y="19949"/>
                  <a:pt x="18169" y="20049"/>
                  <a:pt x="18169" y="20166"/>
                </a:cubicBezTo>
                <a:cubicBezTo>
                  <a:pt x="18169" y="20305"/>
                  <a:pt x="18261" y="20592"/>
                  <a:pt x="18372" y="20802"/>
                </a:cubicBezTo>
                <a:cubicBezTo>
                  <a:pt x="18393" y="20840"/>
                  <a:pt x="18417" y="20872"/>
                  <a:pt x="18425" y="20872"/>
                </a:cubicBezTo>
                <a:cubicBezTo>
                  <a:pt x="18442" y="20872"/>
                  <a:pt x="18544" y="21054"/>
                  <a:pt x="18598" y="21180"/>
                </a:cubicBezTo>
                <a:cubicBezTo>
                  <a:pt x="18661" y="21327"/>
                  <a:pt x="18734" y="21368"/>
                  <a:pt x="19032" y="21427"/>
                </a:cubicBezTo>
                <a:cubicBezTo>
                  <a:pt x="19092" y="21439"/>
                  <a:pt x="19127" y="21430"/>
                  <a:pt x="19159" y="21395"/>
                </a:cubicBezTo>
                <a:cubicBezTo>
                  <a:pt x="19199" y="21351"/>
                  <a:pt x="19202" y="21330"/>
                  <a:pt x="19202" y="21100"/>
                </a:cubicBezTo>
                <a:cubicBezTo>
                  <a:pt x="19202" y="20929"/>
                  <a:pt x="19209" y="20836"/>
                  <a:pt x="19227" y="20796"/>
                </a:cubicBezTo>
                <a:cubicBezTo>
                  <a:pt x="19241" y="20765"/>
                  <a:pt x="19253" y="20682"/>
                  <a:pt x="19254" y="20613"/>
                </a:cubicBezTo>
                <a:cubicBezTo>
                  <a:pt x="19254" y="20545"/>
                  <a:pt x="19262" y="20480"/>
                  <a:pt x="19272" y="20470"/>
                </a:cubicBezTo>
                <a:cubicBezTo>
                  <a:pt x="19281" y="20460"/>
                  <a:pt x="19289" y="20408"/>
                  <a:pt x="19289" y="20353"/>
                </a:cubicBezTo>
                <a:cubicBezTo>
                  <a:pt x="19289" y="20299"/>
                  <a:pt x="19301" y="20238"/>
                  <a:pt x="19316" y="20218"/>
                </a:cubicBezTo>
                <a:cubicBezTo>
                  <a:pt x="19333" y="20193"/>
                  <a:pt x="19342" y="20127"/>
                  <a:pt x="19342" y="20024"/>
                </a:cubicBezTo>
                <a:cubicBezTo>
                  <a:pt x="19342" y="19921"/>
                  <a:pt x="19333" y="19854"/>
                  <a:pt x="19316" y="19830"/>
                </a:cubicBezTo>
                <a:cubicBezTo>
                  <a:pt x="19301" y="19810"/>
                  <a:pt x="19289" y="19771"/>
                  <a:pt x="19289" y="19745"/>
                </a:cubicBezTo>
                <a:cubicBezTo>
                  <a:pt x="19288" y="19686"/>
                  <a:pt x="19252" y="19505"/>
                  <a:pt x="19228" y="19442"/>
                </a:cubicBezTo>
                <a:cubicBezTo>
                  <a:pt x="19195" y="19358"/>
                  <a:pt x="19167" y="19258"/>
                  <a:pt x="19167" y="19227"/>
                </a:cubicBezTo>
                <a:cubicBezTo>
                  <a:pt x="19167" y="19197"/>
                  <a:pt x="19118" y="19012"/>
                  <a:pt x="19033" y="18714"/>
                </a:cubicBezTo>
                <a:cubicBezTo>
                  <a:pt x="19010" y="18633"/>
                  <a:pt x="18992" y="18530"/>
                  <a:pt x="18992" y="18485"/>
                </a:cubicBezTo>
                <a:cubicBezTo>
                  <a:pt x="18992" y="18440"/>
                  <a:pt x="18984" y="18397"/>
                  <a:pt x="18974" y="18386"/>
                </a:cubicBezTo>
                <a:cubicBezTo>
                  <a:pt x="18965" y="18376"/>
                  <a:pt x="18957" y="18345"/>
                  <a:pt x="18957" y="18317"/>
                </a:cubicBezTo>
                <a:cubicBezTo>
                  <a:pt x="18957" y="18290"/>
                  <a:pt x="18921" y="18190"/>
                  <a:pt x="18878" y="18096"/>
                </a:cubicBezTo>
                <a:cubicBezTo>
                  <a:pt x="18835" y="18003"/>
                  <a:pt x="18799" y="17912"/>
                  <a:pt x="18799" y="17896"/>
                </a:cubicBezTo>
                <a:cubicBezTo>
                  <a:pt x="18799" y="17879"/>
                  <a:pt x="18789" y="17865"/>
                  <a:pt x="18776" y="17865"/>
                </a:cubicBezTo>
                <a:cubicBezTo>
                  <a:pt x="18763" y="17865"/>
                  <a:pt x="18742" y="17810"/>
                  <a:pt x="18729" y="17744"/>
                </a:cubicBezTo>
                <a:cubicBezTo>
                  <a:pt x="18716" y="17678"/>
                  <a:pt x="18697" y="17614"/>
                  <a:pt x="18687" y="17603"/>
                </a:cubicBezTo>
                <a:cubicBezTo>
                  <a:pt x="18676" y="17592"/>
                  <a:pt x="18657" y="17542"/>
                  <a:pt x="18644" y="17493"/>
                </a:cubicBezTo>
                <a:cubicBezTo>
                  <a:pt x="18630" y="17444"/>
                  <a:pt x="18612" y="17384"/>
                  <a:pt x="18604" y="17359"/>
                </a:cubicBezTo>
                <a:cubicBezTo>
                  <a:pt x="18595" y="17334"/>
                  <a:pt x="18584" y="17290"/>
                  <a:pt x="18578" y="17261"/>
                </a:cubicBezTo>
                <a:cubicBezTo>
                  <a:pt x="18573" y="17233"/>
                  <a:pt x="18560" y="17210"/>
                  <a:pt x="18552" y="17210"/>
                </a:cubicBezTo>
                <a:cubicBezTo>
                  <a:pt x="18543" y="17210"/>
                  <a:pt x="18537" y="17171"/>
                  <a:pt x="18537" y="17123"/>
                </a:cubicBezTo>
                <a:cubicBezTo>
                  <a:pt x="18537" y="17075"/>
                  <a:pt x="18527" y="17031"/>
                  <a:pt x="18515" y="17024"/>
                </a:cubicBezTo>
                <a:cubicBezTo>
                  <a:pt x="18502" y="17017"/>
                  <a:pt x="18488" y="16924"/>
                  <a:pt x="18481" y="16791"/>
                </a:cubicBezTo>
                <a:cubicBezTo>
                  <a:pt x="18458" y="16369"/>
                  <a:pt x="18445" y="16242"/>
                  <a:pt x="18416" y="16187"/>
                </a:cubicBezTo>
                <a:cubicBezTo>
                  <a:pt x="18372" y="16100"/>
                  <a:pt x="18379" y="15611"/>
                  <a:pt x="18427" y="15478"/>
                </a:cubicBezTo>
                <a:cubicBezTo>
                  <a:pt x="18447" y="15423"/>
                  <a:pt x="18472" y="15322"/>
                  <a:pt x="18483" y="15253"/>
                </a:cubicBezTo>
                <a:cubicBezTo>
                  <a:pt x="18494" y="15183"/>
                  <a:pt x="18511" y="15125"/>
                  <a:pt x="18520" y="15125"/>
                </a:cubicBezTo>
                <a:cubicBezTo>
                  <a:pt x="18529" y="15125"/>
                  <a:pt x="18537" y="15080"/>
                  <a:pt x="18537" y="15025"/>
                </a:cubicBezTo>
                <a:cubicBezTo>
                  <a:pt x="18537" y="14910"/>
                  <a:pt x="18581" y="14709"/>
                  <a:pt x="18607" y="14709"/>
                </a:cubicBezTo>
                <a:cubicBezTo>
                  <a:pt x="18616" y="14709"/>
                  <a:pt x="18624" y="14681"/>
                  <a:pt x="18624" y="14648"/>
                </a:cubicBezTo>
                <a:cubicBezTo>
                  <a:pt x="18624" y="14615"/>
                  <a:pt x="18638" y="14579"/>
                  <a:pt x="18655" y="14568"/>
                </a:cubicBezTo>
                <a:cubicBezTo>
                  <a:pt x="18681" y="14551"/>
                  <a:pt x="18957" y="14094"/>
                  <a:pt x="18957" y="14068"/>
                </a:cubicBezTo>
                <a:cubicBezTo>
                  <a:pt x="18957" y="14063"/>
                  <a:pt x="18985" y="13977"/>
                  <a:pt x="19018" y="13876"/>
                </a:cubicBezTo>
                <a:cubicBezTo>
                  <a:pt x="19060" y="13750"/>
                  <a:pt x="19079" y="13652"/>
                  <a:pt x="19079" y="13571"/>
                </a:cubicBezTo>
                <a:cubicBezTo>
                  <a:pt x="19079" y="13444"/>
                  <a:pt x="19130" y="13160"/>
                  <a:pt x="19153" y="13160"/>
                </a:cubicBezTo>
                <a:cubicBezTo>
                  <a:pt x="19160" y="13160"/>
                  <a:pt x="19167" y="13107"/>
                  <a:pt x="19167" y="13042"/>
                </a:cubicBezTo>
                <a:cubicBezTo>
                  <a:pt x="19167" y="12976"/>
                  <a:pt x="19175" y="12923"/>
                  <a:pt x="19184" y="12923"/>
                </a:cubicBezTo>
                <a:cubicBezTo>
                  <a:pt x="19194" y="12923"/>
                  <a:pt x="19202" y="12861"/>
                  <a:pt x="19202" y="12786"/>
                </a:cubicBezTo>
                <a:cubicBezTo>
                  <a:pt x="19202" y="12711"/>
                  <a:pt x="19212" y="12612"/>
                  <a:pt x="19226" y="12569"/>
                </a:cubicBezTo>
                <a:cubicBezTo>
                  <a:pt x="19239" y="12525"/>
                  <a:pt x="19260" y="12450"/>
                  <a:pt x="19273" y="12401"/>
                </a:cubicBezTo>
                <a:cubicBezTo>
                  <a:pt x="19304" y="12285"/>
                  <a:pt x="19395" y="12089"/>
                  <a:pt x="19418" y="12089"/>
                </a:cubicBezTo>
                <a:cubicBezTo>
                  <a:pt x="19439" y="12089"/>
                  <a:pt x="19604" y="11803"/>
                  <a:pt x="19604" y="11767"/>
                </a:cubicBezTo>
                <a:cubicBezTo>
                  <a:pt x="19604" y="11752"/>
                  <a:pt x="19620" y="11716"/>
                  <a:pt x="19639" y="11687"/>
                </a:cubicBezTo>
                <a:cubicBezTo>
                  <a:pt x="19659" y="11657"/>
                  <a:pt x="19674" y="11600"/>
                  <a:pt x="19674" y="11559"/>
                </a:cubicBezTo>
                <a:cubicBezTo>
                  <a:pt x="19674" y="11474"/>
                  <a:pt x="19636" y="11409"/>
                  <a:pt x="19536" y="11327"/>
                </a:cubicBezTo>
                <a:cubicBezTo>
                  <a:pt x="19497" y="11295"/>
                  <a:pt x="19465" y="11258"/>
                  <a:pt x="19465" y="11245"/>
                </a:cubicBezTo>
                <a:cubicBezTo>
                  <a:pt x="19465" y="11231"/>
                  <a:pt x="19492" y="11163"/>
                  <a:pt x="19525" y="11093"/>
                </a:cubicBezTo>
                <a:cubicBezTo>
                  <a:pt x="19565" y="11010"/>
                  <a:pt x="19587" y="10935"/>
                  <a:pt x="19587" y="10876"/>
                </a:cubicBezTo>
                <a:cubicBezTo>
                  <a:pt x="19587" y="10815"/>
                  <a:pt x="19567" y="10750"/>
                  <a:pt x="19525" y="10673"/>
                </a:cubicBezTo>
                <a:cubicBezTo>
                  <a:pt x="19492" y="10610"/>
                  <a:pt x="19464" y="10529"/>
                  <a:pt x="19464" y="10494"/>
                </a:cubicBezTo>
                <a:cubicBezTo>
                  <a:pt x="19464" y="10410"/>
                  <a:pt x="19377" y="10191"/>
                  <a:pt x="19323" y="10137"/>
                </a:cubicBezTo>
                <a:cubicBezTo>
                  <a:pt x="19274" y="10089"/>
                  <a:pt x="19190" y="10021"/>
                  <a:pt x="19143" y="9994"/>
                </a:cubicBezTo>
                <a:cubicBezTo>
                  <a:pt x="19116" y="9977"/>
                  <a:pt x="19114" y="9954"/>
                  <a:pt x="19124" y="9807"/>
                </a:cubicBezTo>
                <a:cubicBezTo>
                  <a:pt x="19142" y="9572"/>
                  <a:pt x="19191" y="9482"/>
                  <a:pt x="19316" y="9457"/>
                </a:cubicBezTo>
                <a:cubicBezTo>
                  <a:pt x="19535" y="9413"/>
                  <a:pt x="19585" y="9270"/>
                  <a:pt x="19615" y="8599"/>
                </a:cubicBezTo>
                <a:cubicBezTo>
                  <a:pt x="19622" y="8457"/>
                  <a:pt x="19635" y="8356"/>
                  <a:pt x="19650" y="8335"/>
                </a:cubicBezTo>
                <a:cubicBezTo>
                  <a:pt x="19665" y="8313"/>
                  <a:pt x="19674" y="8242"/>
                  <a:pt x="19674" y="8145"/>
                </a:cubicBezTo>
                <a:cubicBezTo>
                  <a:pt x="19674" y="7998"/>
                  <a:pt x="19709" y="7824"/>
                  <a:pt x="19745" y="7786"/>
                </a:cubicBezTo>
                <a:cubicBezTo>
                  <a:pt x="19754" y="7776"/>
                  <a:pt x="19762" y="7721"/>
                  <a:pt x="19762" y="7665"/>
                </a:cubicBezTo>
                <a:cubicBezTo>
                  <a:pt x="19762" y="7609"/>
                  <a:pt x="19770" y="7563"/>
                  <a:pt x="19780" y="7563"/>
                </a:cubicBezTo>
                <a:cubicBezTo>
                  <a:pt x="19789" y="7563"/>
                  <a:pt x="19796" y="7530"/>
                  <a:pt x="19796" y="7489"/>
                </a:cubicBezTo>
                <a:cubicBezTo>
                  <a:pt x="19796" y="7442"/>
                  <a:pt x="19806" y="7414"/>
                  <a:pt x="19823" y="7414"/>
                </a:cubicBezTo>
                <a:cubicBezTo>
                  <a:pt x="19843" y="7414"/>
                  <a:pt x="19849" y="7376"/>
                  <a:pt x="19849" y="7252"/>
                </a:cubicBezTo>
                <a:cubicBezTo>
                  <a:pt x="19849" y="7162"/>
                  <a:pt x="19857" y="7081"/>
                  <a:pt x="19867" y="7071"/>
                </a:cubicBezTo>
                <a:cubicBezTo>
                  <a:pt x="19876" y="7061"/>
                  <a:pt x="19884" y="7016"/>
                  <a:pt x="19884" y="6971"/>
                </a:cubicBezTo>
                <a:cubicBezTo>
                  <a:pt x="19884" y="6895"/>
                  <a:pt x="19903" y="6873"/>
                  <a:pt x="20123" y="6685"/>
                </a:cubicBezTo>
                <a:cubicBezTo>
                  <a:pt x="20287" y="6546"/>
                  <a:pt x="20386" y="6441"/>
                  <a:pt x="20434" y="6356"/>
                </a:cubicBezTo>
                <a:cubicBezTo>
                  <a:pt x="20474" y="6287"/>
                  <a:pt x="20564" y="6125"/>
                  <a:pt x="20635" y="5998"/>
                </a:cubicBezTo>
                <a:lnTo>
                  <a:pt x="20764" y="5767"/>
                </a:lnTo>
                <a:lnTo>
                  <a:pt x="20858" y="5820"/>
                </a:lnTo>
                <a:cubicBezTo>
                  <a:pt x="20924" y="5859"/>
                  <a:pt x="20957" y="5866"/>
                  <a:pt x="20973" y="5843"/>
                </a:cubicBezTo>
                <a:cubicBezTo>
                  <a:pt x="20986" y="5826"/>
                  <a:pt x="21029" y="5798"/>
                  <a:pt x="21068" y="5780"/>
                </a:cubicBezTo>
                <a:cubicBezTo>
                  <a:pt x="21108" y="5762"/>
                  <a:pt x="21161" y="5719"/>
                  <a:pt x="21186" y="5685"/>
                </a:cubicBezTo>
                <a:cubicBezTo>
                  <a:pt x="21226" y="5631"/>
                  <a:pt x="21232" y="5601"/>
                  <a:pt x="21232" y="5450"/>
                </a:cubicBezTo>
                <a:cubicBezTo>
                  <a:pt x="21232" y="5229"/>
                  <a:pt x="21211" y="5199"/>
                  <a:pt x="21059" y="5197"/>
                </a:cubicBezTo>
                <a:cubicBezTo>
                  <a:pt x="20952" y="5195"/>
                  <a:pt x="20943" y="5191"/>
                  <a:pt x="20937" y="5129"/>
                </a:cubicBezTo>
                <a:cubicBezTo>
                  <a:pt x="20934" y="5092"/>
                  <a:pt x="20925" y="5061"/>
                  <a:pt x="20916" y="5061"/>
                </a:cubicBezTo>
                <a:cubicBezTo>
                  <a:pt x="20907" y="5061"/>
                  <a:pt x="20900" y="5041"/>
                  <a:pt x="20900" y="5015"/>
                </a:cubicBezTo>
                <a:cubicBezTo>
                  <a:pt x="20900" y="4989"/>
                  <a:pt x="20888" y="4947"/>
                  <a:pt x="20874" y="4923"/>
                </a:cubicBezTo>
                <a:cubicBezTo>
                  <a:pt x="20854" y="4890"/>
                  <a:pt x="20847" y="4808"/>
                  <a:pt x="20847" y="4600"/>
                </a:cubicBezTo>
                <a:cubicBezTo>
                  <a:pt x="20847" y="4392"/>
                  <a:pt x="20854" y="4310"/>
                  <a:pt x="20874" y="4276"/>
                </a:cubicBezTo>
                <a:cubicBezTo>
                  <a:pt x="20888" y="4252"/>
                  <a:pt x="20900" y="4206"/>
                  <a:pt x="20900" y="4175"/>
                </a:cubicBezTo>
                <a:cubicBezTo>
                  <a:pt x="20900" y="4143"/>
                  <a:pt x="20919" y="4082"/>
                  <a:pt x="20943" y="4038"/>
                </a:cubicBezTo>
                <a:cubicBezTo>
                  <a:pt x="20972" y="3985"/>
                  <a:pt x="20987" y="3923"/>
                  <a:pt x="20987" y="3856"/>
                </a:cubicBezTo>
                <a:cubicBezTo>
                  <a:pt x="20987" y="3801"/>
                  <a:pt x="20995" y="3747"/>
                  <a:pt x="21004" y="3737"/>
                </a:cubicBezTo>
                <a:cubicBezTo>
                  <a:pt x="21014" y="3727"/>
                  <a:pt x="21022" y="3685"/>
                  <a:pt x="21022" y="3645"/>
                </a:cubicBezTo>
                <a:cubicBezTo>
                  <a:pt x="21022" y="3558"/>
                  <a:pt x="21070" y="3424"/>
                  <a:pt x="21100" y="3424"/>
                </a:cubicBezTo>
                <a:cubicBezTo>
                  <a:pt x="21112" y="3424"/>
                  <a:pt x="21137" y="3394"/>
                  <a:pt x="21157" y="3357"/>
                </a:cubicBezTo>
                <a:cubicBezTo>
                  <a:pt x="21177" y="3321"/>
                  <a:pt x="21218" y="3258"/>
                  <a:pt x="21248" y="3219"/>
                </a:cubicBezTo>
                <a:cubicBezTo>
                  <a:pt x="21278" y="3180"/>
                  <a:pt x="21302" y="3132"/>
                  <a:pt x="21302" y="3111"/>
                </a:cubicBezTo>
                <a:cubicBezTo>
                  <a:pt x="21302" y="3089"/>
                  <a:pt x="21312" y="3054"/>
                  <a:pt x="21325" y="3032"/>
                </a:cubicBezTo>
                <a:cubicBezTo>
                  <a:pt x="21337" y="3010"/>
                  <a:pt x="21353" y="2969"/>
                  <a:pt x="21359" y="2940"/>
                </a:cubicBezTo>
                <a:cubicBezTo>
                  <a:pt x="21366" y="2908"/>
                  <a:pt x="21390" y="2889"/>
                  <a:pt x="21420" y="2888"/>
                </a:cubicBezTo>
                <a:cubicBezTo>
                  <a:pt x="21447" y="2888"/>
                  <a:pt x="21498" y="2880"/>
                  <a:pt x="21534" y="2869"/>
                </a:cubicBezTo>
                <a:lnTo>
                  <a:pt x="21600" y="2850"/>
                </a:lnTo>
                <a:lnTo>
                  <a:pt x="21600" y="1992"/>
                </a:lnTo>
                <a:cubicBezTo>
                  <a:pt x="21600" y="1189"/>
                  <a:pt x="21598" y="1127"/>
                  <a:pt x="21565" y="1027"/>
                </a:cubicBezTo>
                <a:cubicBezTo>
                  <a:pt x="21546" y="969"/>
                  <a:pt x="21530" y="884"/>
                  <a:pt x="21530" y="839"/>
                </a:cubicBezTo>
                <a:cubicBezTo>
                  <a:pt x="21530" y="747"/>
                  <a:pt x="21478" y="560"/>
                  <a:pt x="21427" y="465"/>
                </a:cubicBezTo>
                <a:cubicBezTo>
                  <a:pt x="21409" y="431"/>
                  <a:pt x="21388" y="372"/>
                  <a:pt x="21382" y="335"/>
                </a:cubicBezTo>
                <a:cubicBezTo>
                  <a:pt x="21375" y="298"/>
                  <a:pt x="21359" y="268"/>
                  <a:pt x="21346" y="268"/>
                </a:cubicBezTo>
                <a:cubicBezTo>
                  <a:pt x="21333" y="268"/>
                  <a:pt x="21317" y="241"/>
                  <a:pt x="21311" y="209"/>
                </a:cubicBezTo>
                <a:cubicBezTo>
                  <a:pt x="21304" y="176"/>
                  <a:pt x="21266" y="116"/>
                  <a:pt x="21225" y="75"/>
                </a:cubicBezTo>
                <a:cubicBezTo>
                  <a:pt x="21155" y="5"/>
                  <a:pt x="21134" y="0"/>
                  <a:pt x="20913" y="0"/>
                </a:cubicBezTo>
                <a:lnTo>
                  <a:pt x="20676" y="0"/>
                </a:lnTo>
                <a:close/>
              </a:path>
            </a:pathLst>
          </a:custGeom>
          <a:noFill/>
          <a:ln>
            <a:noFill/>
          </a:ln>
        </p:spPr>
      </p:pic>
      <p:sp>
        <p:nvSpPr>
          <p:cNvPr id="210" name="Google Shape;210;p8"/>
          <p:cNvSpPr txBox="1"/>
          <p:nvPr/>
        </p:nvSpPr>
        <p:spPr>
          <a:xfrm>
            <a:off x="14887734" y="4200998"/>
            <a:ext cx="7094700" cy="65028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7100"/>
              <a:buFont typeface="Arial"/>
              <a:buNone/>
            </a:pPr>
            <a:r>
              <a:rPr b="1" i="0" lang="en-US" sz="6600" u="none" cap="none" strike="noStrike">
                <a:solidFill>
                  <a:srgbClr val="DBD7BC"/>
                </a:solidFill>
                <a:latin typeface="Calibri"/>
                <a:ea typeface="Calibri"/>
                <a:cs typeface="Calibri"/>
                <a:sym typeface="Calibri"/>
              </a:rPr>
              <a:t>No two states administer elections exactly the same way and some variation exists even with states</a:t>
            </a:r>
            <a:endParaRPr sz="6600">
              <a:latin typeface="Calibri"/>
              <a:ea typeface="Calibri"/>
              <a:cs typeface="Calibri"/>
              <a:sym typeface="Calibri"/>
            </a:endParaRPr>
          </a:p>
        </p:txBody>
      </p:sp>
      <p:sp>
        <p:nvSpPr>
          <p:cNvPr id="211" name="Google Shape;211;p8"/>
          <p:cNvSpPr txBox="1"/>
          <p:nvPr/>
        </p:nvSpPr>
        <p:spPr>
          <a:xfrm>
            <a:off x="2057400" y="1972000"/>
            <a:ext cx="20664600" cy="12387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DBD7BC"/>
              </a:buClr>
              <a:buSzPts val="8200"/>
              <a:buFont typeface="Arial"/>
              <a:buNone/>
            </a:pPr>
            <a:r>
              <a:rPr b="1" i="0" lang="en-US" sz="8200" u="none" cap="none" strike="noStrike">
                <a:solidFill>
                  <a:srgbClr val="DBD7BC"/>
                </a:solidFill>
                <a:latin typeface="Calibri"/>
                <a:ea typeface="Calibri"/>
                <a:cs typeface="Calibri"/>
                <a:sym typeface="Calibri"/>
              </a:rPr>
              <a:t>DECENTRALIZED FEDERAL SYSTEM</a:t>
            </a:r>
            <a:endParaRPr>
              <a:latin typeface="Calibri"/>
              <a:ea typeface="Calibri"/>
              <a:cs typeface="Calibri"/>
              <a:sym typeface="Calibri"/>
            </a:endParaRPr>
          </a:p>
        </p:txBody>
      </p:sp>
      <p:pic>
        <p:nvPicPr>
          <p:cNvPr id="212" name="Google Shape;212;p8"/>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E6375"/>
        </a:solidFill>
      </p:bgPr>
    </p:bg>
    <p:spTree>
      <p:nvGrpSpPr>
        <p:cNvPr id="216" name="Shape 216"/>
        <p:cNvGrpSpPr/>
        <p:nvPr/>
      </p:nvGrpSpPr>
      <p:grpSpPr>
        <a:xfrm>
          <a:off x="0" y="0"/>
          <a:ext cx="0" cy="0"/>
          <a:chOff x="0" y="0"/>
          <a:chExt cx="0" cy="0"/>
        </a:xfrm>
      </p:grpSpPr>
      <p:pic>
        <p:nvPicPr>
          <p:cNvPr descr="pasted-movie.png" id="217" name="Google Shape;217;p9"/>
          <p:cNvPicPr preferRelativeResize="0"/>
          <p:nvPr/>
        </p:nvPicPr>
        <p:blipFill rotWithShape="1">
          <a:blip r:embed="rId3">
            <a:alphaModFix/>
          </a:blip>
          <a:srcRect b="8237" l="2" r="3" t="2101"/>
          <a:stretch/>
        </p:blipFill>
        <p:spPr>
          <a:xfrm>
            <a:off x="5538354" y="1718196"/>
            <a:ext cx="4358502" cy="2563715"/>
          </a:xfrm>
          <a:custGeom>
            <a:rect b="b" l="l" r="r" t="t"/>
            <a:pathLst>
              <a:path extrusionOk="0" h="21596" w="21600">
                <a:moveTo>
                  <a:pt x="20678" y="0"/>
                </a:moveTo>
                <a:lnTo>
                  <a:pt x="20622" y="87"/>
                </a:lnTo>
                <a:cubicBezTo>
                  <a:pt x="20593" y="134"/>
                  <a:pt x="20567" y="194"/>
                  <a:pt x="20567" y="221"/>
                </a:cubicBezTo>
                <a:cubicBezTo>
                  <a:pt x="20567" y="247"/>
                  <a:pt x="20559" y="267"/>
                  <a:pt x="20550" y="267"/>
                </a:cubicBezTo>
                <a:cubicBezTo>
                  <a:pt x="20540" y="267"/>
                  <a:pt x="20532" y="320"/>
                  <a:pt x="20532" y="384"/>
                </a:cubicBezTo>
                <a:cubicBezTo>
                  <a:pt x="20532" y="449"/>
                  <a:pt x="20526" y="512"/>
                  <a:pt x="20516" y="522"/>
                </a:cubicBezTo>
                <a:cubicBezTo>
                  <a:pt x="20507" y="531"/>
                  <a:pt x="20493" y="604"/>
                  <a:pt x="20487" y="685"/>
                </a:cubicBezTo>
                <a:cubicBezTo>
                  <a:pt x="20480" y="767"/>
                  <a:pt x="20470" y="844"/>
                  <a:pt x="20461" y="853"/>
                </a:cubicBezTo>
                <a:cubicBezTo>
                  <a:pt x="20453" y="861"/>
                  <a:pt x="20445" y="1039"/>
                  <a:pt x="20445" y="1250"/>
                </a:cubicBezTo>
                <a:cubicBezTo>
                  <a:pt x="20445" y="1474"/>
                  <a:pt x="20438" y="1641"/>
                  <a:pt x="20428" y="1652"/>
                </a:cubicBezTo>
                <a:cubicBezTo>
                  <a:pt x="20418" y="1662"/>
                  <a:pt x="20410" y="1694"/>
                  <a:pt x="20410" y="1722"/>
                </a:cubicBezTo>
                <a:cubicBezTo>
                  <a:pt x="20410" y="1749"/>
                  <a:pt x="20399" y="1809"/>
                  <a:pt x="20384" y="1856"/>
                </a:cubicBezTo>
                <a:cubicBezTo>
                  <a:pt x="20370" y="1902"/>
                  <a:pt x="20358" y="1962"/>
                  <a:pt x="20357" y="1989"/>
                </a:cubicBezTo>
                <a:cubicBezTo>
                  <a:pt x="20356" y="2016"/>
                  <a:pt x="20340" y="2081"/>
                  <a:pt x="20322" y="2130"/>
                </a:cubicBezTo>
                <a:cubicBezTo>
                  <a:pt x="20303" y="2179"/>
                  <a:pt x="20275" y="2266"/>
                  <a:pt x="20259" y="2324"/>
                </a:cubicBezTo>
                <a:cubicBezTo>
                  <a:pt x="20242" y="2381"/>
                  <a:pt x="20228" y="2432"/>
                  <a:pt x="20225" y="2437"/>
                </a:cubicBezTo>
                <a:cubicBezTo>
                  <a:pt x="20223" y="2443"/>
                  <a:pt x="20143" y="2460"/>
                  <a:pt x="20048" y="2474"/>
                </a:cubicBezTo>
                <a:cubicBezTo>
                  <a:pt x="19846" y="2505"/>
                  <a:pt x="19662" y="2546"/>
                  <a:pt x="19553" y="2588"/>
                </a:cubicBezTo>
                <a:cubicBezTo>
                  <a:pt x="19509" y="2604"/>
                  <a:pt x="19428" y="2617"/>
                  <a:pt x="19372" y="2618"/>
                </a:cubicBezTo>
                <a:cubicBezTo>
                  <a:pt x="19316" y="2618"/>
                  <a:pt x="19258" y="2633"/>
                  <a:pt x="19242" y="2648"/>
                </a:cubicBezTo>
                <a:cubicBezTo>
                  <a:pt x="19226" y="2662"/>
                  <a:pt x="19161" y="2679"/>
                  <a:pt x="19098" y="2688"/>
                </a:cubicBezTo>
                <a:cubicBezTo>
                  <a:pt x="19036" y="2697"/>
                  <a:pt x="18953" y="2728"/>
                  <a:pt x="18915" y="2755"/>
                </a:cubicBezTo>
                <a:cubicBezTo>
                  <a:pt x="18842" y="2808"/>
                  <a:pt x="18713" y="3009"/>
                  <a:pt x="18713" y="3072"/>
                </a:cubicBezTo>
                <a:cubicBezTo>
                  <a:pt x="18713" y="3094"/>
                  <a:pt x="18685" y="3160"/>
                  <a:pt x="18652" y="3220"/>
                </a:cubicBezTo>
                <a:cubicBezTo>
                  <a:pt x="18519" y="3457"/>
                  <a:pt x="18467" y="3752"/>
                  <a:pt x="18530" y="3915"/>
                </a:cubicBezTo>
                <a:cubicBezTo>
                  <a:pt x="18545" y="3955"/>
                  <a:pt x="18553" y="3999"/>
                  <a:pt x="18547" y="4015"/>
                </a:cubicBezTo>
                <a:cubicBezTo>
                  <a:pt x="18534" y="4052"/>
                  <a:pt x="18273" y="4196"/>
                  <a:pt x="18176" y="4219"/>
                </a:cubicBezTo>
                <a:cubicBezTo>
                  <a:pt x="18135" y="4229"/>
                  <a:pt x="18067" y="4221"/>
                  <a:pt x="18024" y="4202"/>
                </a:cubicBezTo>
                <a:cubicBezTo>
                  <a:pt x="17982" y="4184"/>
                  <a:pt x="17890" y="4160"/>
                  <a:pt x="17822" y="4149"/>
                </a:cubicBezTo>
                <a:cubicBezTo>
                  <a:pt x="17715" y="4132"/>
                  <a:pt x="17682" y="4141"/>
                  <a:pt x="17595" y="4199"/>
                </a:cubicBezTo>
                <a:cubicBezTo>
                  <a:pt x="17447" y="4299"/>
                  <a:pt x="17411" y="4471"/>
                  <a:pt x="17497" y="4664"/>
                </a:cubicBezTo>
                <a:cubicBezTo>
                  <a:pt x="17541" y="4761"/>
                  <a:pt x="17540" y="4766"/>
                  <a:pt x="17509" y="4838"/>
                </a:cubicBezTo>
                <a:cubicBezTo>
                  <a:pt x="17492" y="4878"/>
                  <a:pt x="17473" y="4911"/>
                  <a:pt x="17466" y="4911"/>
                </a:cubicBezTo>
                <a:cubicBezTo>
                  <a:pt x="17458" y="4912"/>
                  <a:pt x="17391" y="5014"/>
                  <a:pt x="17316" y="5139"/>
                </a:cubicBezTo>
                <a:cubicBezTo>
                  <a:pt x="17242" y="5263"/>
                  <a:pt x="17150" y="5400"/>
                  <a:pt x="17112" y="5443"/>
                </a:cubicBezTo>
                <a:cubicBezTo>
                  <a:pt x="16992" y="5575"/>
                  <a:pt x="16944" y="5661"/>
                  <a:pt x="16944" y="5754"/>
                </a:cubicBezTo>
                <a:cubicBezTo>
                  <a:pt x="16944" y="5862"/>
                  <a:pt x="16866" y="5988"/>
                  <a:pt x="16734" y="6095"/>
                </a:cubicBezTo>
                <a:cubicBezTo>
                  <a:pt x="16681" y="6138"/>
                  <a:pt x="16632" y="6171"/>
                  <a:pt x="16626" y="6168"/>
                </a:cubicBezTo>
                <a:cubicBezTo>
                  <a:pt x="16619" y="6166"/>
                  <a:pt x="16600" y="6195"/>
                  <a:pt x="16583" y="6232"/>
                </a:cubicBezTo>
                <a:cubicBezTo>
                  <a:pt x="16518" y="6366"/>
                  <a:pt x="16472" y="6406"/>
                  <a:pt x="16350" y="6449"/>
                </a:cubicBezTo>
                <a:cubicBezTo>
                  <a:pt x="16254" y="6483"/>
                  <a:pt x="16203" y="6487"/>
                  <a:pt x="16126" y="6462"/>
                </a:cubicBezTo>
                <a:cubicBezTo>
                  <a:pt x="16072" y="6445"/>
                  <a:pt x="16026" y="6426"/>
                  <a:pt x="16022" y="6419"/>
                </a:cubicBezTo>
                <a:cubicBezTo>
                  <a:pt x="16010" y="6399"/>
                  <a:pt x="16058" y="6045"/>
                  <a:pt x="16073" y="6045"/>
                </a:cubicBezTo>
                <a:cubicBezTo>
                  <a:pt x="16081" y="6045"/>
                  <a:pt x="16087" y="6031"/>
                  <a:pt x="16087" y="6014"/>
                </a:cubicBezTo>
                <a:cubicBezTo>
                  <a:pt x="16087" y="5998"/>
                  <a:pt x="16114" y="5914"/>
                  <a:pt x="16148" y="5831"/>
                </a:cubicBezTo>
                <a:cubicBezTo>
                  <a:pt x="16207" y="5684"/>
                  <a:pt x="16209" y="5671"/>
                  <a:pt x="16209" y="5403"/>
                </a:cubicBezTo>
                <a:cubicBezTo>
                  <a:pt x="16209" y="5250"/>
                  <a:pt x="16201" y="5115"/>
                  <a:pt x="16191" y="5105"/>
                </a:cubicBezTo>
                <a:cubicBezTo>
                  <a:pt x="16182" y="5095"/>
                  <a:pt x="16173" y="5059"/>
                  <a:pt x="16173" y="5022"/>
                </a:cubicBezTo>
                <a:cubicBezTo>
                  <a:pt x="16173" y="4886"/>
                  <a:pt x="16065" y="4603"/>
                  <a:pt x="15985" y="4530"/>
                </a:cubicBezTo>
                <a:cubicBezTo>
                  <a:pt x="15963" y="4510"/>
                  <a:pt x="15939" y="4444"/>
                  <a:pt x="15928" y="4370"/>
                </a:cubicBezTo>
                <a:cubicBezTo>
                  <a:pt x="15917" y="4300"/>
                  <a:pt x="15901" y="4221"/>
                  <a:pt x="15892" y="4192"/>
                </a:cubicBezTo>
                <a:cubicBezTo>
                  <a:pt x="15883" y="4164"/>
                  <a:pt x="15876" y="4100"/>
                  <a:pt x="15876" y="4052"/>
                </a:cubicBezTo>
                <a:cubicBezTo>
                  <a:pt x="15876" y="4004"/>
                  <a:pt x="15868" y="3955"/>
                  <a:pt x="15859" y="3945"/>
                </a:cubicBezTo>
                <a:cubicBezTo>
                  <a:pt x="15849" y="3935"/>
                  <a:pt x="15841" y="3833"/>
                  <a:pt x="15841" y="3718"/>
                </a:cubicBezTo>
                <a:cubicBezTo>
                  <a:pt x="15841" y="3442"/>
                  <a:pt x="15783" y="3266"/>
                  <a:pt x="15640" y="3113"/>
                </a:cubicBezTo>
                <a:cubicBezTo>
                  <a:pt x="15565" y="3031"/>
                  <a:pt x="15317" y="2889"/>
                  <a:pt x="15251" y="2889"/>
                </a:cubicBezTo>
                <a:cubicBezTo>
                  <a:pt x="15153" y="2889"/>
                  <a:pt x="15061" y="2971"/>
                  <a:pt x="15009" y="3106"/>
                </a:cubicBezTo>
                <a:cubicBezTo>
                  <a:pt x="14947" y="3269"/>
                  <a:pt x="14888" y="3354"/>
                  <a:pt x="14810" y="3397"/>
                </a:cubicBezTo>
                <a:cubicBezTo>
                  <a:pt x="14725" y="3443"/>
                  <a:pt x="14661" y="3552"/>
                  <a:pt x="14633" y="3694"/>
                </a:cubicBezTo>
                <a:cubicBezTo>
                  <a:pt x="14621" y="3759"/>
                  <a:pt x="14604" y="3811"/>
                  <a:pt x="14596" y="3811"/>
                </a:cubicBezTo>
                <a:cubicBezTo>
                  <a:pt x="14588" y="3811"/>
                  <a:pt x="14581" y="3833"/>
                  <a:pt x="14580" y="3861"/>
                </a:cubicBezTo>
                <a:cubicBezTo>
                  <a:pt x="14580" y="3890"/>
                  <a:pt x="14563" y="3956"/>
                  <a:pt x="14545" y="4005"/>
                </a:cubicBezTo>
                <a:cubicBezTo>
                  <a:pt x="14526" y="4054"/>
                  <a:pt x="14507" y="4114"/>
                  <a:pt x="14502" y="4139"/>
                </a:cubicBezTo>
                <a:cubicBezTo>
                  <a:pt x="14496" y="4164"/>
                  <a:pt x="14483" y="4207"/>
                  <a:pt x="14474" y="4236"/>
                </a:cubicBezTo>
                <a:cubicBezTo>
                  <a:pt x="14453" y="4302"/>
                  <a:pt x="14453" y="5224"/>
                  <a:pt x="14474" y="5292"/>
                </a:cubicBezTo>
                <a:cubicBezTo>
                  <a:pt x="14530" y="5479"/>
                  <a:pt x="14534" y="5508"/>
                  <a:pt x="14513" y="5543"/>
                </a:cubicBezTo>
                <a:cubicBezTo>
                  <a:pt x="14483" y="5594"/>
                  <a:pt x="14488" y="5767"/>
                  <a:pt x="14519" y="5787"/>
                </a:cubicBezTo>
                <a:cubicBezTo>
                  <a:pt x="14557" y="5812"/>
                  <a:pt x="14557" y="6151"/>
                  <a:pt x="14519" y="6175"/>
                </a:cubicBezTo>
                <a:cubicBezTo>
                  <a:pt x="14505" y="6184"/>
                  <a:pt x="14494" y="6207"/>
                  <a:pt x="14494" y="6228"/>
                </a:cubicBezTo>
                <a:cubicBezTo>
                  <a:pt x="14493" y="6276"/>
                  <a:pt x="14396" y="6462"/>
                  <a:pt x="14372" y="6462"/>
                </a:cubicBezTo>
                <a:cubicBezTo>
                  <a:pt x="14361" y="6462"/>
                  <a:pt x="14354" y="6320"/>
                  <a:pt x="14354" y="6091"/>
                </a:cubicBezTo>
                <a:cubicBezTo>
                  <a:pt x="14354" y="5755"/>
                  <a:pt x="14351" y="5718"/>
                  <a:pt x="14315" y="5640"/>
                </a:cubicBezTo>
                <a:cubicBezTo>
                  <a:pt x="14278" y="5560"/>
                  <a:pt x="14273" y="5518"/>
                  <a:pt x="14262" y="4915"/>
                </a:cubicBezTo>
                <a:cubicBezTo>
                  <a:pt x="14255" y="4562"/>
                  <a:pt x="14250" y="4245"/>
                  <a:pt x="14250" y="4212"/>
                </a:cubicBezTo>
                <a:cubicBezTo>
                  <a:pt x="14249" y="4180"/>
                  <a:pt x="14254" y="4077"/>
                  <a:pt x="14260" y="3982"/>
                </a:cubicBezTo>
                <a:cubicBezTo>
                  <a:pt x="14272" y="3773"/>
                  <a:pt x="14260" y="3683"/>
                  <a:pt x="14211" y="3604"/>
                </a:cubicBezTo>
                <a:cubicBezTo>
                  <a:pt x="14184" y="3561"/>
                  <a:pt x="14171" y="3498"/>
                  <a:pt x="14165" y="3383"/>
                </a:cubicBezTo>
                <a:cubicBezTo>
                  <a:pt x="14156" y="3191"/>
                  <a:pt x="14182" y="3133"/>
                  <a:pt x="14313" y="3049"/>
                </a:cubicBezTo>
                <a:cubicBezTo>
                  <a:pt x="14360" y="3019"/>
                  <a:pt x="14429" y="2940"/>
                  <a:pt x="14468" y="2872"/>
                </a:cubicBezTo>
                <a:cubicBezTo>
                  <a:pt x="14507" y="2804"/>
                  <a:pt x="14559" y="2741"/>
                  <a:pt x="14582" y="2731"/>
                </a:cubicBezTo>
                <a:cubicBezTo>
                  <a:pt x="15155" y="2505"/>
                  <a:pt x="15213" y="2431"/>
                  <a:pt x="15076" y="2093"/>
                </a:cubicBezTo>
                <a:cubicBezTo>
                  <a:pt x="14992" y="1885"/>
                  <a:pt x="14913" y="1815"/>
                  <a:pt x="14730" y="1795"/>
                </a:cubicBezTo>
                <a:cubicBezTo>
                  <a:pt x="14580" y="1779"/>
                  <a:pt x="14602" y="1769"/>
                  <a:pt x="14344" y="2003"/>
                </a:cubicBezTo>
                <a:cubicBezTo>
                  <a:pt x="14315" y="2029"/>
                  <a:pt x="14269" y="2065"/>
                  <a:pt x="14240" y="2086"/>
                </a:cubicBezTo>
                <a:cubicBezTo>
                  <a:pt x="14211" y="2107"/>
                  <a:pt x="14166" y="2159"/>
                  <a:pt x="14140" y="2200"/>
                </a:cubicBezTo>
                <a:cubicBezTo>
                  <a:pt x="14101" y="2259"/>
                  <a:pt x="14075" y="2274"/>
                  <a:pt x="14018" y="2267"/>
                </a:cubicBezTo>
                <a:cubicBezTo>
                  <a:pt x="13978" y="2262"/>
                  <a:pt x="13933" y="2247"/>
                  <a:pt x="13917" y="2233"/>
                </a:cubicBezTo>
                <a:cubicBezTo>
                  <a:pt x="13836" y="2161"/>
                  <a:pt x="13729" y="2113"/>
                  <a:pt x="13644" y="2113"/>
                </a:cubicBezTo>
                <a:cubicBezTo>
                  <a:pt x="13553" y="2113"/>
                  <a:pt x="13517" y="2074"/>
                  <a:pt x="13575" y="2036"/>
                </a:cubicBezTo>
                <a:cubicBezTo>
                  <a:pt x="13593" y="2024"/>
                  <a:pt x="13601" y="1976"/>
                  <a:pt x="13601" y="1889"/>
                </a:cubicBezTo>
                <a:cubicBezTo>
                  <a:pt x="13601" y="1726"/>
                  <a:pt x="13536" y="1624"/>
                  <a:pt x="13449" y="1648"/>
                </a:cubicBezTo>
                <a:cubicBezTo>
                  <a:pt x="13392" y="1664"/>
                  <a:pt x="13269" y="1785"/>
                  <a:pt x="13268" y="1825"/>
                </a:cubicBezTo>
                <a:cubicBezTo>
                  <a:pt x="13268" y="1838"/>
                  <a:pt x="13252" y="1877"/>
                  <a:pt x="13233" y="1912"/>
                </a:cubicBezTo>
                <a:cubicBezTo>
                  <a:pt x="13214" y="1947"/>
                  <a:pt x="13198" y="2006"/>
                  <a:pt x="13198" y="2043"/>
                </a:cubicBezTo>
                <a:cubicBezTo>
                  <a:pt x="13198" y="2080"/>
                  <a:pt x="13187" y="2129"/>
                  <a:pt x="13172" y="2150"/>
                </a:cubicBezTo>
                <a:cubicBezTo>
                  <a:pt x="13157" y="2171"/>
                  <a:pt x="13135" y="2202"/>
                  <a:pt x="13123" y="2220"/>
                </a:cubicBezTo>
                <a:cubicBezTo>
                  <a:pt x="13086" y="2275"/>
                  <a:pt x="13036" y="2313"/>
                  <a:pt x="12969" y="2334"/>
                </a:cubicBezTo>
                <a:cubicBezTo>
                  <a:pt x="12935" y="2344"/>
                  <a:pt x="12892" y="2381"/>
                  <a:pt x="12875" y="2414"/>
                </a:cubicBezTo>
                <a:cubicBezTo>
                  <a:pt x="12858" y="2446"/>
                  <a:pt x="12833" y="2471"/>
                  <a:pt x="12822" y="2471"/>
                </a:cubicBezTo>
                <a:cubicBezTo>
                  <a:pt x="12811" y="2471"/>
                  <a:pt x="12784" y="2503"/>
                  <a:pt x="12761" y="2544"/>
                </a:cubicBezTo>
                <a:cubicBezTo>
                  <a:pt x="12710" y="2637"/>
                  <a:pt x="12684" y="2637"/>
                  <a:pt x="12588" y="2544"/>
                </a:cubicBezTo>
                <a:cubicBezTo>
                  <a:pt x="12535" y="2493"/>
                  <a:pt x="12486" y="2471"/>
                  <a:pt x="12427" y="2471"/>
                </a:cubicBezTo>
                <a:cubicBezTo>
                  <a:pt x="12379" y="2471"/>
                  <a:pt x="12340" y="2466"/>
                  <a:pt x="12340" y="2457"/>
                </a:cubicBezTo>
                <a:cubicBezTo>
                  <a:pt x="12340" y="2424"/>
                  <a:pt x="12434" y="2203"/>
                  <a:pt x="12448" y="2203"/>
                </a:cubicBezTo>
                <a:cubicBezTo>
                  <a:pt x="12457" y="2203"/>
                  <a:pt x="12464" y="2189"/>
                  <a:pt x="12464" y="2170"/>
                </a:cubicBezTo>
                <a:cubicBezTo>
                  <a:pt x="12464" y="2151"/>
                  <a:pt x="12519" y="2043"/>
                  <a:pt x="12586" y="1932"/>
                </a:cubicBezTo>
                <a:cubicBezTo>
                  <a:pt x="12653" y="1822"/>
                  <a:pt x="12708" y="1719"/>
                  <a:pt x="12708" y="1702"/>
                </a:cubicBezTo>
                <a:cubicBezTo>
                  <a:pt x="12708" y="1684"/>
                  <a:pt x="12727" y="1658"/>
                  <a:pt x="12751" y="1648"/>
                </a:cubicBezTo>
                <a:cubicBezTo>
                  <a:pt x="12775" y="1638"/>
                  <a:pt x="12796" y="1619"/>
                  <a:pt x="12796" y="1605"/>
                </a:cubicBezTo>
                <a:cubicBezTo>
                  <a:pt x="12796" y="1590"/>
                  <a:pt x="12804" y="1578"/>
                  <a:pt x="12814" y="1578"/>
                </a:cubicBezTo>
                <a:cubicBezTo>
                  <a:pt x="12824" y="1578"/>
                  <a:pt x="12891" y="1530"/>
                  <a:pt x="12962" y="1471"/>
                </a:cubicBezTo>
                <a:cubicBezTo>
                  <a:pt x="13059" y="1390"/>
                  <a:pt x="13096" y="1342"/>
                  <a:pt x="13113" y="1274"/>
                </a:cubicBezTo>
                <a:cubicBezTo>
                  <a:pt x="13146" y="1140"/>
                  <a:pt x="13116" y="1038"/>
                  <a:pt x="13025" y="960"/>
                </a:cubicBezTo>
                <a:cubicBezTo>
                  <a:pt x="12951" y="896"/>
                  <a:pt x="12929" y="896"/>
                  <a:pt x="12511" y="899"/>
                </a:cubicBezTo>
                <a:cubicBezTo>
                  <a:pt x="12204" y="902"/>
                  <a:pt x="12071" y="893"/>
                  <a:pt x="12057" y="869"/>
                </a:cubicBezTo>
                <a:cubicBezTo>
                  <a:pt x="12046" y="850"/>
                  <a:pt x="12024" y="832"/>
                  <a:pt x="12010" y="832"/>
                </a:cubicBezTo>
                <a:cubicBezTo>
                  <a:pt x="11996" y="832"/>
                  <a:pt x="11957" y="796"/>
                  <a:pt x="11923" y="752"/>
                </a:cubicBezTo>
                <a:cubicBezTo>
                  <a:pt x="11871" y="685"/>
                  <a:pt x="11845" y="674"/>
                  <a:pt x="11754" y="675"/>
                </a:cubicBezTo>
                <a:cubicBezTo>
                  <a:pt x="11695" y="676"/>
                  <a:pt x="11618" y="694"/>
                  <a:pt x="11583" y="715"/>
                </a:cubicBezTo>
                <a:cubicBezTo>
                  <a:pt x="11534" y="746"/>
                  <a:pt x="11505" y="748"/>
                  <a:pt x="11453" y="722"/>
                </a:cubicBezTo>
                <a:cubicBezTo>
                  <a:pt x="11416" y="704"/>
                  <a:pt x="11355" y="679"/>
                  <a:pt x="11317" y="669"/>
                </a:cubicBezTo>
                <a:cubicBezTo>
                  <a:pt x="11279" y="658"/>
                  <a:pt x="11224" y="627"/>
                  <a:pt x="11195" y="602"/>
                </a:cubicBezTo>
                <a:cubicBezTo>
                  <a:pt x="11145" y="557"/>
                  <a:pt x="10893" y="501"/>
                  <a:pt x="10765" y="505"/>
                </a:cubicBezTo>
                <a:cubicBezTo>
                  <a:pt x="10505" y="512"/>
                  <a:pt x="9856" y="570"/>
                  <a:pt x="9750" y="595"/>
                </a:cubicBezTo>
                <a:cubicBezTo>
                  <a:pt x="9677" y="612"/>
                  <a:pt x="9501" y="638"/>
                  <a:pt x="9356" y="655"/>
                </a:cubicBezTo>
                <a:cubicBezTo>
                  <a:pt x="9212" y="672"/>
                  <a:pt x="9077" y="700"/>
                  <a:pt x="9057" y="715"/>
                </a:cubicBezTo>
                <a:cubicBezTo>
                  <a:pt x="9038" y="731"/>
                  <a:pt x="8972" y="749"/>
                  <a:pt x="8910" y="756"/>
                </a:cubicBezTo>
                <a:cubicBezTo>
                  <a:pt x="8847" y="762"/>
                  <a:pt x="8728" y="782"/>
                  <a:pt x="8646" y="799"/>
                </a:cubicBezTo>
                <a:cubicBezTo>
                  <a:pt x="8564" y="816"/>
                  <a:pt x="8240" y="831"/>
                  <a:pt x="7924" y="832"/>
                </a:cubicBezTo>
                <a:cubicBezTo>
                  <a:pt x="7551" y="834"/>
                  <a:pt x="7338" y="845"/>
                  <a:pt x="7315" y="866"/>
                </a:cubicBezTo>
                <a:cubicBezTo>
                  <a:pt x="7295" y="884"/>
                  <a:pt x="7159" y="900"/>
                  <a:pt x="7002" y="903"/>
                </a:cubicBezTo>
                <a:cubicBezTo>
                  <a:pt x="6781" y="907"/>
                  <a:pt x="6720" y="898"/>
                  <a:pt x="6695" y="863"/>
                </a:cubicBezTo>
                <a:cubicBezTo>
                  <a:pt x="6669" y="826"/>
                  <a:pt x="6532" y="815"/>
                  <a:pt x="5875" y="796"/>
                </a:cubicBezTo>
                <a:cubicBezTo>
                  <a:pt x="5441" y="783"/>
                  <a:pt x="4970" y="761"/>
                  <a:pt x="4831" y="746"/>
                </a:cubicBezTo>
                <a:cubicBezTo>
                  <a:pt x="4691" y="730"/>
                  <a:pt x="4400" y="705"/>
                  <a:pt x="4183" y="689"/>
                </a:cubicBezTo>
                <a:cubicBezTo>
                  <a:pt x="3967" y="672"/>
                  <a:pt x="3748" y="641"/>
                  <a:pt x="3698" y="622"/>
                </a:cubicBezTo>
                <a:cubicBezTo>
                  <a:pt x="3638" y="599"/>
                  <a:pt x="3571" y="596"/>
                  <a:pt x="3505" y="612"/>
                </a:cubicBezTo>
                <a:cubicBezTo>
                  <a:pt x="3449" y="625"/>
                  <a:pt x="3361" y="634"/>
                  <a:pt x="3308" y="632"/>
                </a:cubicBezTo>
                <a:cubicBezTo>
                  <a:pt x="2300" y="587"/>
                  <a:pt x="1989" y="558"/>
                  <a:pt x="1636" y="475"/>
                </a:cubicBezTo>
                <a:cubicBezTo>
                  <a:pt x="1559" y="457"/>
                  <a:pt x="1418" y="437"/>
                  <a:pt x="1322" y="435"/>
                </a:cubicBezTo>
                <a:cubicBezTo>
                  <a:pt x="1161" y="431"/>
                  <a:pt x="1142" y="438"/>
                  <a:pt x="1090" y="505"/>
                </a:cubicBezTo>
                <a:cubicBezTo>
                  <a:pt x="1021" y="592"/>
                  <a:pt x="1019" y="627"/>
                  <a:pt x="1076" y="732"/>
                </a:cubicBezTo>
                <a:cubicBezTo>
                  <a:pt x="1112" y="799"/>
                  <a:pt x="1119" y="842"/>
                  <a:pt x="1119" y="986"/>
                </a:cubicBezTo>
                <a:cubicBezTo>
                  <a:pt x="1119" y="1147"/>
                  <a:pt x="1116" y="1160"/>
                  <a:pt x="1080" y="1160"/>
                </a:cubicBezTo>
                <a:cubicBezTo>
                  <a:pt x="993" y="1160"/>
                  <a:pt x="729" y="1074"/>
                  <a:pt x="702" y="1036"/>
                </a:cubicBezTo>
                <a:cubicBezTo>
                  <a:pt x="597" y="890"/>
                  <a:pt x="412" y="859"/>
                  <a:pt x="350" y="980"/>
                </a:cubicBezTo>
                <a:cubicBezTo>
                  <a:pt x="306" y="1066"/>
                  <a:pt x="300" y="1314"/>
                  <a:pt x="340" y="1371"/>
                </a:cubicBezTo>
                <a:cubicBezTo>
                  <a:pt x="355" y="1391"/>
                  <a:pt x="368" y="1439"/>
                  <a:pt x="368" y="1478"/>
                </a:cubicBezTo>
                <a:cubicBezTo>
                  <a:pt x="368" y="1517"/>
                  <a:pt x="376" y="1548"/>
                  <a:pt x="386" y="1548"/>
                </a:cubicBezTo>
                <a:cubicBezTo>
                  <a:pt x="395" y="1548"/>
                  <a:pt x="403" y="1597"/>
                  <a:pt x="403" y="1658"/>
                </a:cubicBezTo>
                <a:cubicBezTo>
                  <a:pt x="404" y="1720"/>
                  <a:pt x="415" y="1797"/>
                  <a:pt x="429" y="1829"/>
                </a:cubicBezTo>
                <a:cubicBezTo>
                  <a:pt x="444" y="1863"/>
                  <a:pt x="454" y="1953"/>
                  <a:pt x="454" y="2046"/>
                </a:cubicBezTo>
                <a:cubicBezTo>
                  <a:pt x="454" y="2133"/>
                  <a:pt x="462" y="2203"/>
                  <a:pt x="472" y="2203"/>
                </a:cubicBezTo>
                <a:cubicBezTo>
                  <a:pt x="483" y="2203"/>
                  <a:pt x="490" y="2339"/>
                  <a:pt x="490" y="2551"/>
                </a:cubicBezTo>
                <a:cubicBezTo>
                  <a:pt x="490" y="2875"/>
                  <a:pt x="487" y="2904"/>
                  <a:pt x="446" y="2996"/>
                </a:cubicBezTo>
                <a:cubicBezTo>
                  <a:pt x="404" y="3091"/>
                  <a:pt x="401" y="3106"/>
                  <a:pt x="401" y="3584"/>
                </a:cubicBezTo>
                <a:cubicBezTo>
                  <a:pt x="401" y="3880"/>
                  <a:pt x="396" y="4084"/>
                  <a:pt x="386" y="4095"/>
                </a:cubicBezTo>
                <a:cubicBezTo>
                  <a:pt x="376" y="4106"/>
                  <a:pt x="368" y="4184"/>
                  <a:pt x="368" y="4269"/>
                </a:cubicBezTo>
                <a:cubicBezTo>
                  <a:pt x="368" y="4355"/>
                  <a:pt x="357" y="4441"/>
                  <a:pt x="346" y="4460"/>
                </a:cubicBezTo>
                <a:cubicBezTo>
                  <a:pt x="327" y="4492"/>
                  <a:pt x="309" y="4622"/>
                  <a:pt x="285" y="4905"/>
                </a:cubicBezTo>
                <a:cubicBezTo>
                  <a:pt x="279" y="4974"/>
                  <a:pt x="269" y="5032"/>
                  <a:pt x="262" y="5032"/>
                </a:cubicBezTo>
                <a:cubicBezTo>
                  <a:pt x="254" y="5032"/>
                  <a:pt x="242" y="5075"/>
                  <a:pt x="236" y="5129"/>
                </a:cubicBezTo>
                <a:cubicBezTo>
                  <a:pt x="224" y="5225"/>
                  <a:pt x="191" y="5364"/>
                  <a:pt x="112" y="5643"/>
                </a:cubicBezTo>
                <a:cubicBezTo>
                  <a:pt x="73" y="5782"/>
                  <a:pt x="69" y="5826"/>
                  <a:pt x="69" y="6259"/>
                </a:cubicBezTo>
                <a:cubicBezTo>
                  <a:pt x="69" y="6538"/>
                  <a:pt x="76" y="6732"/>
                  <a:pt x="87" y="6743"/>
                </a:cubicBezTo>
                <a:cubicBezTo>
                  <a:pt x="110" y="6768"/>
                  <a:pt x="110" y="7412"/>
                  <a:pt x="87" y="7412"/>
                </a:cubicBezTo>
                <a:cubicBezTo>
                  <a:pt x="77" y="7412"/>
                  <a:pt x="69" y="7442"/>
                  <a:pt x="69" y="7475"/>
                </a:cubicBezTo>
                <a:cubicBezTo>
                  <a:pt x="69" y="7509"/>
                  <a:pt x="55" y="7592"/>
                  <a:pt x="35" y="7659"/>
                </a:cubicBezTo>
                <a:cubicBezTo>
                  <a:pt x="12" y="7741"/>
                  <a:pt x="2" y="7916"/>
                  <a:pt x="0" y="8087"/>
                </a:cubicBezTo>
                <a:lnTo>
                  <a:pt x="0" y="8181"/>
                </a:lnTo>
                <a:cubicBezTo>
                  <a:pt x="2" y="8350"/>
                  <a:pt x="12" y="8519"/>
                  <a:pt x="35" y="8589"/>
                </a:cubicBezTo>
                <a:cubicBezTo>
                  <a:pt x="55" y="8647"/>
                  <a:pt x="69" y="8721"/>
                  <a:pt x="69" y="8753"/>
                </a:cubicBezTo>
                <a:cubicBezTo>
                  <a:pt x="69" y="8784"/>
                  <a:pt x="77" y="8819"/>
                  <a:pt x="87" y="8830"/>
                </a:cubicBezTo>
                <a:cubicBezTo>
                  <a:pt x="96" y="8840"/>
                  <a:pt x="104" y="8981"/>
                  <a:pt x="104" y="9150"/>
                </a:cubicBezTo>
                <a:cubicBezTo>
                  <a:pt x="104" y="9361"/>
                  <a:pt x="114" y="9479"/>
                  <a:pt x="132" y="9538"/>
                </a:cubicBezTo>
                <a:cubicBezTo>
                  <a:pt x="146" y="9585"/>
                  <a:pt x="157" y="9656"/>
                  <a:pt x="157" y="9695"/>
                </a:cubicBezTo>
                <a:cubicBezTo>
                  <a:pt x="157" y="9734"/>
                  <a:pt x="165" y="9766"/>
                  <a:pt x="173" y="9766"/>
                </a:cubicBezTo>
                <a:cubicBezTo>
                  <a:pt x="182" y="9766"/>
                  <a:pt x="193" y="9811"/>
                  <a:pt x="199" y="9866"/>
                </a:cubicBezTo>
                <a:cubicBezTo>
                  <a:pt x="205" y="9921"/>
                  <a:pt x="231" y="10004"/>
                  <a:pt x="256" y="10050"/>
                </a:cubicBezTo>
                <a:cubicBezTo>
                  <a:pt x="281" y="10096"/>
                  <a:pt x="309" y="10171"/>
                  <a:pt x="319" y="10217"/>
                </a:cubicBezTo>
                <a:cubicBezTo>
                  <a:pt x="328" y="10263"/>
                  <a:pt x="343" y="10301"/>
                  <a:pt x="352" y="10301"/>
                </a:cubicBezTo>
                <a:cubicBezTo>
                  <a:pt x="361" y="10301"/>
                  <a:pt x="368" y="10317"/>
                  <a:pt x="368" y="10337"/>
                </a:cubicBezTo>
                <a:cubicBezTo>
                  <a:pt x="369" y="10392"/>
                  <a:pt x="463" y="10562"/>
                  <a:pt x="505" y="10585"/>
                </a:cubicBezTo>
                <a:cubicBezTo>
                  <a:pt x="526" y="10596"/>
                  <a:pt x="543" y="10621"/>
                  <a:pt x="543" y="10645"/>
                </a:cubicBezTo>
                <a:cubicBezTo>
                  <a:pt x="543" y="10668"/>
                  <a:pt x="551" y="10688"/>
                  <a:pt x="561" y="10688"/>
                </a:cubicBezTo>
                <a:cubicBezTo>
                  <a:pt x="571" y="10688"/>
                  <a:pt x="576" y="10804"/>
                  <a:pt x="576" y="10973"/>
                </a:cubicBezTo>
                <a:cubicBezTo>
                  <a:pt x="576" y="11141"/>
                  <a:pt x="584" y="11253"/>
                  <a:pt x="594" y="11253"/>
                </a:cubicBezTo>
                <a:cubicBezTo>
                  <a:pt x="604" y="11253"/>
                  <a:pt x="612" y="11276"/>
                  <a:pt x="612" y="11304"/>
                </a:cubicBezTo>
                <a:cubicBezTo>
                  <a:pt x="612" y="11352"/>
                  <a:pt x="681" y="11475"/>
                  <a:pt x="775" y="11594"/>
                </a:cubicBezTo>
                <a:lnTo>
                  <a:pt x="818" y="11651"/>
                </a:lnTo>
                <a:lnTo>
                  <a:pt x="785" y="11752"/>
                </a:lnTo>
                <a:cubicBezTo>
                  <a:pt x="747" y="11867"/>
                  <a:pt x="742" y="12086"/>
                  <a:pt x="775" y="12183"/>
                </a:cubicBezTo>
                <a:cubicBezTo>
                  <a:pt x="787" y="12219"/>
                  <a:pt x="814" y="12276"/>
                  <a:pt x="836" y="12306"/>
                </a:cubicBezTo>
                <a:cubicBezTo>
                  <a:pt x="934" y="12444"/>
                  <a:pt x="1033" y="12644"/>
                  <a:pt x="1033" y="12708"/>
                </a:cubicBezTo>
                <a:cubicBezTo>
                  <a:pt x="1033" y="12739"/>
                  <a:pt x="1044" y="12775"/>
                  <a:pt x="1058" y="12785"/>
                </a:cubicBezTo>
                <a:cubicBezTo>
                  <a:pt x="1073" y="12794"/>
                  <a:pt x="1086" y="12828"/>
                  <a:pt x="1086" y="12861"/>
                </a:cubicBezTo>
                <a:cubicBezTo>
                  <a:pt x="1086" y="12895"/>
                  <a:pt x="1092" y="12922"/>
                  <a:pt x="1101" y="12922"/>
                </a:cubicBezTo>
                <a:cubicBezTo>
                  <a:pt x="1111" y="12922"/>
                  <a:pt x="1119" y="12943"/>
                  <a:pt x="1119" y="12968"/>
                </a:cubicBezTo>
                <a:cubicBezTo>
                  <a:pt x="1119" y="12994"/>
                  <a:pt x="1132" y="13034"/>
                  <a:pt x="1147" y="13059"/>
                </a:cubicBezTo>
                <a:cubicBezTo>
                  <a:pt x="1165" y="13090"/>
                  <a:pt x="1172" y="13170"/>
                  <a:pt x="1172" y="13323"/>
                </a:cubicBezTo>
                <a:cubicBezTo>
                  <a:pt x="1172" y="13505"/>
                  <a:pt x="1179" y="13555"/>
                  <a:pt x="1216" y="13647"/>
                </a:cubicBezTo>
                <a:cubicBezTo>
                  <a:pt x="1240" y="13707"/>
                  <a:pt x="1261" y="13768"/>
                  <a:pt x="1261" y="13781"/>
                </a:cubicBezTo>
                <a:cubicBezTo>
                  <a:pt x="1261" y="13853"/>
                  <a:pt x="1413" y="14002"/>
                  <a:pt x="1554" y="14068"/>
                </a:cubicBezTo>
                <a:cubicBezTo>
                  <a:pt x="1638" y="14108"/>
                  <a:pt x="1746" y="14162"/>
                  <a:pt x="1794" y="14189"/>
                </a:cubicBezTo>
                <a:cubicBezTo>
                  <a:pt x="1897" y="14247"/>
                  <a:pt x="2129" y="14503"/>
                  <a:pt x="2240" y="14680"/>
                </a:cubicBezTo>
                <a:cubicBezTo>
                  <a:pt x="2284" y="14749"/>
                  <a:pt x="2330" y="14814"/>
                  <a:pt x="2344" y="14824"/>
                </a:cubicBezTo>
                <a:cubicBezTo>
                  <a:pt x="2418" y="14876"/>
                  <a:pt x="2573" y="15055"/>
                  <a:pt x="2573" y="15088"/>
                </a:cubicBezTo>
                <a:cubicBezTo>
                  <a:pt x="2573" y="15109"/>
                  <a:pt x="2579" y="15125"/>
                  <a:pt x="2586" y="15125"/>
                </a:cubicBezTo>
                <a:cubicBezTo>
                  <a:pt x="2612" y="15125"/>
                  <a:pt x="2730" y="15534"/>
                  <a:pt x="2730" y="15623"/>
                </a:cubicBezTo>
                <a:cubicBezTo>
                  <a:pt x="2730" y="15828"/>
                  <a:pt x="2859" y="15917"/>
                  <a:pt x="3115" y="15887"/>
                </a:cubicBezTo>
                <a:cubicBezTo>
                  <a:pt x="3207" y="15877"/>
                  <a:pt x="3346" y="15860"/>
                  <a:pt x="3424" y="15850"/>
                </a:cubicBezTo>
                <a:cubicBezTo>
                  <a:pt x="3541" y="15837"/>
                  <a:pt x="3584" y="15845"/>
                  <a:pt x="3660" y="15894"/>
                </a:cubicBezTo>
                <a:cubicBezTo>
                  <a:pt x="3797" y="15981"/>
                  <a:pt x="3952" y="16103"/>
                  <a:pt x="3963" y="16134"/>
                </a:cubicBezTo>
                <a:cubicBezTo>
                  <a:pt x="3969" y="16150"/>
                  <a:pt x="3996" y="16171"/>
                  <a:pt x="4024" y="16181"/>
                </a:cubicBezTo>
                <a:cubicBezTo>
                  <a:pt x="4052" y="16192"/>
                  <a:pt x="4105" y="16241"/>
                  <a:pt x="4142" y="16288"/>
                </a:cubicBezTo>
                <a:cubicBezTo>
                  <a:pt x="4179" y="16336"/>
                  <a:pt x="4219" y="16375"/>
                  <a:pt x="4231" y="16375"/>
                </a:cubicBezTo>
                <a:cubicBezTo>
                  <a:pt x="4243" y="16376"/>
                  <a:pt x="4297" y="16425"/>
                  <a:pt x="4353" y="16486"/>
                </a:cubicBezTo>
                <a:cubicBezTo>
                  <a:pt x="4455" y="16598"/>
                  <a:pt x="4625" y="16755"/>
                  <a:pt x="4831" y="16927"/>
                </a:cubicBezTo>
                <a:cubicBezTo>
                  <a:pt x="4964" y="17038"/>
                  <a:pt x="5171" y="17106"/>
                  <a:pt x="5356" y="17101"/>
                </a:cubicBezTo>
                <a:cubicBezTo>
                  <a:pt x="5675" y="17092"/>
                  <a:pt x="6202" y="17034"/>
                  <a:pt x="6219" y="17004"/>
                </a:cubicBezTo>
                <a:cubicBezTo>
                  <a:pt x="6230" y="16986"/>
                  <a:pt x="6255" y="16970"/>
                  <a:pt x="6274" y="16970"/>
                </a:cubicBezTo>
                <a:cubicBezTo>
                  <a:pt x="6311" y="16970"/>
                  <a:pt x="6398" y="16898"/>
                  <a:pt x="6534" y="16756"/>
                </a:cubicBezTo>
                <a:cubicBezTo>
                  <a:pt x="6603" y="16684"/>
                  <a:pt x="6632" y="16675"/>
                  <a:pt x="6823" y="16659"/>
                </a:cubicBezTo>
                <a:cubicBezTo>
                  <a:pt x="7025" y="16643"/>
                  <a:pt x="7038" y="16645"/>
                  <a:pt x="7067" y="16706"/>
                </a:cubicBezTo>
                <a:cubicBezTo>
                  <a:pt x="7142" y="16862"/>
                  <a:pt x="7227" y="16994"/>
                  <a:pt x="7325" y="17104"/>
                </a:cubicBezTo>
                <a:cubicBezTo>
                  <a:pt x="7382" y="17169"/>
                  <a:pt x="7450" y="17258"/>
                  <a:pt x="7474" y="17301"/>
                </a:cubicBezTo>
                <a:cubicBezTo>
                  <a:pt x="7498" y="17344"/>
                  <a:pt x="7563" y="17428"/>
                  <a:pt x="7620" y="17489"/>
                </a:cubicBezTo>
                <a:cubicBezTo>
                  <a:pt x="7686" y="17559"/>
                  <a:pt x="7729" y="17629"/>
                  <a:pt x="7742" y="17686"/>
                </a:cubicBezTo>
                <a:cubicBezTo>
                  <a:pt x="7752" y="17734"/>
                  <a:pt x="7767" y="17776"/>
                  <a:pt x="7775" y="17776"/>
                </a:cubicBezTo>
                <a:cubicBezTo>
                  <a:pt x="7782" y="17776"/>
                  <a:pt x="7789" y="17795"/>
                  <a:pt x="7789" y="17819"/>
                </a:cubicBezTo>
                <a:cubicBezTo>
                  <a:pt x="7789" y="17844"/>
                  <a:pt x="7797" y="17863"/>
                  <a:pt x="7806" y="17863"/>
                </a:cubicBezTo>
                <a:cubicBezTo>
                  <a:pt x="7816" y="17863"/>
                  <a:pt x="7830" y="17917"/>
                  <a:pt x="7836" y="17983"/>
                </a:cubicBezTo>
                <a:cubicBezTo>
                  <a:pt x="7842" y="18049"/>
                  <a:pt x="7853" y="18112"/>
                  <a:pt x="7862" y="18120"/>
                </a:cubicBezTo>
                <a:cubicBezTo>
                  <a:pt x="7870" y="18129"/>
                  <a:pt x="7877" y="18162"/>
                  <a:pt x="7877" y="18194"/>
                </a:cubicBezTo>
                <a:cubicBezTo>
                  <a:pt x="7877" y="18226"/>
                  <a:pt x="7885" y="18251"/>
                  <a:pt x="7895" y="18251"/>
                </a:cubicBezTo>
                <a:cubicBezTo>
                  <a:pt x="7905" y="18251"/>
                  <a:pt x="7913" y="18276"/>
                  <a:pt x="7913" y="18308"/>
                </a:cubicBezTo>
                <a:cubicBezTo>
                  <a:pt x="7913" y="18340"/>
                  <a:pt x="7922" y="18378"/>
                  <a:pt x="7934" y="18391"/>
                </a:cubicBezTo>
                <a:cubicBezTo>
                  <a:pt x="7946" y="18404"/>
                  <a:pt x="7979" y="18469"/>
                  <a:pt x="8007" y="18535"/>
                </a:cubicBezTo>
                <a:cubicBezTo>
                  <a:pt x="8086" y="18719"/>
                  <a:pt x="8158" y="18821"/>
                  <a:pt x="8263" y="18899"/>
                </a:cubicBezTo>
                <a:cubicBezTo>
                  <a:pt x="8316" y="18939"/>
                  <a:pt x="8389" y="18999"/>
                  <a:pt x="8426" y="19033"/>
                </a:cubicBezTo>
                <a:cubicBezTo>
                  <a:pt x="8474" y="19077"/>
                  <a:pt x="8530" y="19094"/>
                  <a:pt x="8619" y="19097"/>
                </a:cubicBezTo>
                <a:cubicBezTo>
                  <a:pt x="8729" y="19100"/>
                  <a:pt x="8752" y="19090"/>
                  <a:pt x="8813" y="19016"/>
                </a:cubicBezTo>
                <a:cubicBezTo>
                  <a:pt x="8905" y="18907"/>
                  <a:pt x="8952" y="18803"/>
                  <a:pt x="8985" y="18639"/>
                </a:cubicBezTo>
                <a:cubicBezTo>
                  <a:pt x="9027" y="18425"/>
                  <a:pt x="9073" y="18385"/>
                  <a:pt x="9278" y="18385"/>
                </a:cubicBezTo>
                <a:lnTo>
                  <a:pt x="9451" y="18385"/>
                </a:lnTo>
                <a:lnTo>
                  <a:pt x="9547" y="18565"/>
                </a:lnTo>
                <a:cubicBezTo>
                  <a:pt x="9600" y="18663"/>
                  <a:pt x="9645" y="18751"/>
                  <a:pt x="9645" y="18762"/>
                </a:cubicBezTo>
                <a:cubicBezTo>
                  <a:pt x="9646" y="18774"/>
                  <a:pt x="9669" y="18828"/>
                  <a:pt x="9699" y="18883"/>
                </a:cubicBezTo>
                <a:cubicBezTo>
                  <a:pt x="9728" y="18937"/>
                  <a:pt x="9769" y="19032"/>
                  <a:pt x="9789" y="19097"/>
                </a:cubicBezTo>
                <a:cubicBezTo>
                  <a:pt x="9809" y="19161"/>
                  <a:pt x="9835" y="19234"/>
                  <a:pt x="9848" y="19257"/>
                </a:cubicBezTo>
                <a:cubicBezTo>
                  <a:pt x="9861" y="19280"/>
                  <a:pt x="9872" y="19309"/>
                  <a:pt x="9872" y="19321"/>
                </a:cubicBezTo>
                <a:cubicBezTo>
                  <a:pt x="9872" y="19343"/>
                  <a:pt x="10116" y="19765"/>
                  <a:pt x="10194" y="19879"/>
                </a:cubicBezTo>
                <a:cubicBezTo>
                  <a:pt x="10248" y="19957"/>
                  <a:pt x="10328" y="20192"/>
                  <a:pt x="10328" y="20273"/>
                </a:cubicBezTo>
                <a:cubicBezTo>
                  <a:pt x="10328" y="20306"/>
                  <a:pt x="10336" y="20340"/>
                  <a:pt x="10346" y="20350"/>
                </a:cubicBezTo>
                <a:cubicBezTo>
                  <a:pt x="10355" y="20360"/>
                  <a:pt x="10363" y="20419"/>
                  <a:pt x="10363" y="20481"/>
                </a:cubicBezTo>
                <a:cubicBezTo>
                  <a:pt x="10363" y="20542"/>
                  <a:pt x="10369" y="20606"/>
                  <a:pt x="10377" y="20621"/>
                </a:cubicBezTo>
                <a:cubicBezTo>
                  <a:pt x="10386" y="20637"/>
                  <a:pt x="10403" y="20698"/>
                  <a:pt x="10414" y="20758"/>
                </a:cubicBezTo>
                <a:cubicBezTo>
                  <a:pt x="10440" y="20893"/>
                  <a:pt x="10512" y="21006"/>
                  <a:pt x="10704" y="21203"/>
                </a:cubicBezTo>
                <a:cubicBezTo>
                  <a:pt x="10826" y="21329"/>
                  <a:pt x="10945" y="21422"/>
                  <a:pt x="11018" y="21450"/>
                </a:cubicBezTo>
                <a:cubicBezTo>
                  <a:pt x="11047" y="21461"/>
                  <a:pt x="11090" y="21494"/>
                  <a:pt x="11115" y="21524"/>
                </a:cubicBezTo>
                <a:cubicBezTo>
                  <a:pt x="11139" y="21554"/>
                  <a:pt x="11175" y="21585"/>
                  <a:pt x="11193" y="21591"/>
                </a:cubicBezTo>
                <a:cubicBezTo>
                  <a:pt x="11222" y="21600"/>
                  <a:pt x="11317" y="21597"/>
                  <a:pt x="11433" y="21587"/>
                </a:cubicBezTo>
                <a:cubicBezTo>
                  <a:pt x="11450" y="21586"/>
                  <a:pt x="11477" y="21551"/>
                  <a:pt x="11492" y="21510"/>
                </a:cubicBezTo>
                <a:cubicBezTo>
                  <a:pt x="11517" y="21445"/>
                  <a:pt x="11519" y="21421"/>
                  <a:pt x="11498" y="21303"/>
                </a:cubicBezTo>
                <a:cubicBezTo>
                  <a:pt x="11485" y="21229"/>
                  <a:pt x="11468" y="21169"/>
                  <a:pt x="11461" y="21169"/>
                </a:cubicBezTo>
                <a:cubicBezTo>
                  <a:pt x="11453" y="21169"/>
                  <a:pt x="11447" y="21117"/>
                  <a:pt x="11447" y="21052"/>
                </a:cubicBezTo>
                <a:cubicBezTo>
                  <a:pt x="11447" y="20988"/>
                  <a:pt x="11439" y="20925"/>
                  <a:pt x="11429" y="20915"/>
                </a:cubicBezTo>
                <a:cubicBezTo>
                  <a:pt x="11420" y="20905"/>
                  <a:pt x="11414" y="20773"/>
                  <a:pt x="11414" y="20618"/>
                </a:cubicBezTo>
                <a:cubicBezTo>
                  <a:pt x="11414" y="20450"/>
                  <a:pt x="11419" y="20337"/>
                  <a:pt x="11429" y="20337"/>
                </a:cubicBezTo>
                <a:cubicBezTo>
                  <a:pt x="11439" y="20337"/>
                  <a:pt x="11447" y="20319"/>
                  <a:pt x="11447" y="20300"/>
                </a:cubicBezTo>
                <a:cubicBezTo>
                  <a:pt x="11447" y="20281"/>
                  <a:pt x="11468" y="20223"/>
                  <a:pt x="11492" y="20170"/>
                </a:cubicBezTo>
                <a:cubicBezTo>
                  <a:pt x="11516" y="20116"/>
                  <a:pt x="11536" y="20060"/>
                  <a:pt x="11536" y="20046"/>
                </a:cubicBezTo>
                <a:cubicBezTo>
                  <a:pt x="11536" y="19997"/>
                  <a:pt x="11741" y="19652"/>
                  <a:pt x="11770" y="19652"/>
                </a:cubicBezTo>
                <a:cubicBezTo>
                  <a:pt x="11824" y="19652"/>
                  <a:pt x="11905" y="19492"/>
                  <a:pt x="11915" y="19364"/>
                </a:cubicBezTo>
                <a:lnTo>
                  <a:pt x="11925" y="19244"/>
                </a:lnTo>
                <a:lnTo>
                  <a:pt x="12021" y="19240"/>
                </a:lnTo>
                <a:cubicBezTo>
                  <a:pt x="12095" y="19237"/>
                  <a:pt x="12131" y="19218"/>
                  <a:pt x="12175" y="19160"/>
                </a:cubicBezTo>
                <a:cubicBezTo>
                  <a:pt x="12207" y="19119"/>
                  <a:pt x="12246" y="19083"/>
                  <a:pt x="12261" y="19083"/>
                </a:cubicBezTo>
                <a:cubicBezTo>
                  <a:pt x="12276" y="19083"/>
                  <a:pt x="12289" y="19073"/>
                  <a:pt x="12289" y="19060"/>
                </a:cubicBezTo>
                <a:cubicBezTo>
                  <a:pt x="12289" y="19046"/>
                  <a:pt x="12317" y="19008"/>
                  <a:pt x="12354" y="18973"/>
                </a:cubicBezTo>
                <a:cubicBezTo>
                  <a:pt x="12390" y="18938"/>
                  <a:pt x="12440" y="18883"/>
                  <a:pt x="12464" y="18849"/>
                </a:cubicBezTo>
                <a:cubicBezTo>
                  <a:pt x="12488" y="18815"/>
                  <a:pt x="12533" y="18750"/>
                  <a:pt x="12564" y="18705"/>
                </a:cubicBezTo>
                <a:cubicBezTo>
                  <a:pt x="12595" y="18661"/>
                  <a:pt x="12619" y="18607"/>
                  <a:pt x="12619" y="18588"/>
                </a:cubicBezTo>
                <a:cubicBezTo>
                  <a:pt x="12620" y="18570"/>
                  <a:pt x="12632" y="18548"/>
                  <a:pt x="12647" y="18538"/>
                </a:cubicBezTo>
                <a:cubicBezTo>
                  <a:pt x="12661" y="18529"/>
                  <a:pt x="12672" y="18489"/>
                  <a:pt x="12672" y="18448"/>
                </a:cubicBezTo>
                <a:cubicBezTo>
                  <a:pt x="12672" y="18360"/>
                  <a:pt x="12706" y="18325"/>
                  <a:pt x="12816" y="18301"/>
                </a:cubicBezTo>
                <a:cubicBezTo>
                  <a:pt x="12861" y="18291"/>
                  <a:pt x="12962" y="18225"/>
                  <a:pt x="13040" y="18157"/>
                </a:cubicBezTo>
                <a:lnTo>
                  <a:pt x="13184" y="18033"/>
                </a:lnTo>
                <a:lnTo>
                  <a:pt x="13532" y="18030"/>
                </a:lnTo>
                <a:cubicBezTo>
                  <a:pt x="13772" y="18026"/>
                  <a:pt x="13888" y="18014"/>
                  <a:pt x="13902" y="17990"/>
                </a:cubicBezTo>
                <a:cubicBezTo>
                  <a:pt x="13950" y="17907"/>
                  <a:pt x="14109" y="17994"/>
                  <a:pt x="14183" y="18144"/>
                </a:cubicBezTo>
                <a:cubicBezTo>
                  <a:pt x="14260" y="18301"/>
                  <a:pt x="14289" y="18334"/>
                  <a:pt x="14366" y="18371"/>
                </a:cubicBezTo>
                <a:cubicBezTo>
                  <a:pt x="14440" y="18406"/>
                  <a:pt x="14464" y="18404"/>
                  <a:pt x="14598" y="18348"/>
                </a:cubicBezTo>
                <a:cubicBezTo>
                  <a:pt x="14680" y="18313"/>
                  <a:pt x="14780" y="18274"/>
                  <a:pt x="14818" y="18264"/>
                </a:cubicBezTo>
                <a:cubicBezTo>
                  <a:pt x="14857" y="18254"/>
                  <a:pt x="14907" y="18227"/>
                  <a:pt x="14930" y="18201"/>
                </a:cubicBezTo>
                <a:cubicBezTo>
                  <a:pt x="14957" y="18171"/>
                  <a:pt x="15005" y="18153"/>
                  <a:pt x="15054" y="18157"/>
                </a:cubicBezTo>
                <a:cubicBezTo>
                  <a:pt x="15117" y="18162"/>
                  <a:pt x="15143" y="18149"/>
                  <a:pt x="15168" y="18100"/>
                </a:cubicBezTo>
                <a:cubicBezTo>
                  <a:pt x="15196" y="18049"/>
                  <a:pt x="15198" y="18031"/>
                  <a:pt x="15180" y="17983"/>
                </a:cubicBezTo>
                <a:cubicBezTo>
                  <a:pt x="15149" y="17899"/>
                  <a:pt x="15155" y="17632"/>
                  <a:pt x="15190" y="17505"/>
                </a:cubicBezTo>
                <a:cubicBezTo>
                  <a:pt x="15220" y="17398"/>
                  <a:pt x="15224" y="17396"/>
                  <a:pt x="15383" y="17345"/>
                </a:cubicBezTo>
                <a:cubicBezTo>
                  <a:pt x="15528" y="17298"/>
                  <a:pt x="15550" y="17281"/>
                  <a:pt x="15611" y="17178"/>
                </a:cubicBezTo>
                <a:lnTo>
                  <a:pt x="15678" y="17064"/>
                </a:lnTo>
                <a:lnTo>
                  <a:pt x="15880" y="17044"/>
                </a:lnTo>
                <a:cubicBezTo>
                  <a:pt x="16082" y="17023"/>
                  <a:pt x="16085" y="17022"/>
                  <a:pt x="16140" y="17101"/>
                </a:cubicBezTo>
                <a:cubicBezTo>
                  <a:pt x="16170" y="17144"/>
                  <a:pt x="16200" y="17181"/>
                  <a:pt x="16207" y="17181"/>
                </a:cubicBezTo>
                <a:cubicBezTo>
                  <a:pt x="16214" y="17181"/>
                  <a:pt x="16254" y="17232"/>
                  <a:pt x="16297" y="17298"/>
                </a:cubicBezTo>
                <a:cubicBezTo>
                  <a:pt x="16481" y="17581"/>
                  <a:pt x="16626" y="17660"/>
                  <a:pt x="16752" y="17539"/>
                </a:cubicBezTo>
                <a:cubicBezTo>
                  <a:pt x="17057" y="17244"/>
                  <a:pt x="17163" y="17231"/>
                  <a:pt x="17291" y="17475"/>
                </a:cubicBezTo>
                <a:cubicBezTo>
                  <a:pt x="17335" y="17561"/>
                  <a:pt x="17340" y="17572"/>
                  <a:pt x="17401" y="17713"/>
                </a:cubicBezTo>
                <a:cubicBezTo>
                  <a:pt x="17442" y="17809"/>
                  <a:pt x="17604" y="18013"/>
                  <a:pt x="17639" y="18013"/>
                </a:cubicBezTo>
                <a:cubicBezTo>
                  <a:pt x="17648" y="18013"/>
                  <a:pt x="17674" y="18048"/>
                  <a:pt x="17696" y="18090"/>
                </a:cubicBezTo>
                <a:cubicBezTo>
                  <a:pt x="17733" y="18163"/>
                  <a:pt x="17734" y="18185"/>
                  <a:pt x="17729" y="18612"/>
                </a:cubicBezTo>
                <a:cubicBezTo>
                  <a:pt x="17725" y="19007"/>
                  <a:pt x="17728" y="19067"/>
                  <a:pt x="17755" y="19100"/>
                </a:cubicBezTo>
                <a:cubicBezTo>
                  <a:pt x="17771" y="19121"/>
                  <a:pt x="17784" y="19158"/>
                  <a:pt x="17784" y="19184"/>
                </a:cubicBezTo>
                <a:cubicBezTo>
                  <a:pt x="17784" y="19209"/>
                  <a:pt x="17792" y="19237"/>
                  <a:pt x="17802" y="19247"/>
                </a:cubicBezTo>
                <a:cubicBezTo>
                  <a:pt x="17812" y="19257"/>
                  <a:pt x="17820" y="19317"/>
                  <a:pt x="17820" y="19381"/>
                </a:cubicBezTo>
                <a:cubicBezTo>
                  <a:pt x="17820" y="19444"/>
                  <a:pt x="17831" y="19517"/>
                  <a:pt x="17845" y="19541"/>
                </a:cubicBezTo>
                <a:cubicBezTo>
                  <a:pt x="17860" y="19566"/>
                  <a:pt x="17873" y="19601"/>
                  <a:pt x="17873" y="19618"/>
                </a:cubicBezTo>
                <a:cubicBezTo>
                  <a:pt x="17873" y="19636"/>
                  <a:pt x="17881" y="19652"/>
                  <a:pt x="17891" y="19652"/>
                </a:cubicBezTo>
                <a:cubicBezTo>
                  <a:pt x="17900" y="19652"/>
                  <a:pt x="17906" y="19669"/>
                  <a:pt x="17906" y="19692"/>
                </a:cubicBezTo>
                <a:cubicBezTo>
                  <a:pt x="17906" y="19736"/>
                  <a:pt x="18078" y="19949"/>
                  <a:pt x="18113" y="19949"/>
                </a:cubicBezTo>
                <a:cubicBezTo>
                  <a:pt x="18144" y="19949"/>
                  <a:pt x="18170" y="20050"/>
                  <a:pt x="18170" y="20166"/>
                </a:cubicBezTo>
                <a:cubicBezTo>
                  <a:pt x="18170" y="20306"/>
                  <a:pt x="18261" y="20592"/>
                  <a:pt x="18372" y="20802"/>
                </a:cubicBezTo>
                <a:cubicBezTo>
                  <a:pt x="18393" y="20840"/>
                  <a:pt x="18417" y="20872"/>
                  <a:pt x="18425" y="20872"/>
                </a:cubicBezTo>
                <a:cubicBezTo>
                  <a:pt x="18443" y="20872"/>
                  <a:pt x="18545" y="21054"/>
                  <a:pt x="18599" y="21179"/>
                </a:cubicBezTo>
                <a:cubicBezTo>
                  <a:pt x="18661" y="21327"/>
                  <a:pt x="18735" y="21368"/>
                  <a:pt x="19033" y="21427"/>
                </a:cubicBezTo>
                <a:cubicBezTo>
                  <a:pt x="19094" y="21439"/>
                  <a:pt x="19128" y="21428"/>
                  <a:pt x="19159" y="21393"/>
                </a:cubicBezTo>
                <a:cubicBezTo>
                  <a:pt x="19199" y="21348"/>
                  <a:pt x="19202" y="21329"/>
                  <a:pt x="19202" y="21099"/>
                </a:cubicBezTo>
                <a:cubicBezTo>
                  <a:pt x="19202" y="20928"/>
                  <a:pt x="19210" y="20835"/>
                  <a:pt x="19228" y="20795"/>
                </a:cubicBezTo>
                <a:cubicBezTo>
                  <a:pt x="19242" y="20763"/>
                  <a:pt x="19253" y="20680"/>
                  <a:pt x="19254" y="20611"/>
                </a:cubicBezTo>
                <a:cubicBezTo>
                  <a:pt x="19254" y="20542"/>
                  <a:pt x="19264" y="20481"/>
                  <a:pt x="19273" y="20471"/>
                </a:cubicBezTo>
                <a:cubicBezTo>
                  <a:pt x="19283" y="20461"/>
                  <a:pt x="19291" y="20408"/>
                  <a:pt x="19291" y="20354"/>
                </a:cubicBezTo>
                <a:cubicBezTo>
                  <a:pt x="19291" y="20299"/>
                  <a:pt x="19302" y="20237"/>
                  <a:pt x="19316" y="20217"/>
                </a:cubicBezTo>
                <a:cubicBezTo>
                  <a:pt x="19334" y="20192"/>
                  <a:pt x="19342" y="20125"/>
                  <a:pt x="19342" y="20023"/>
                </a:cubicBezTo>
                <a:cubicBezTo>
                  <a:pt x="19342" y="19920"/>
                  <a:pt x="19334" y="19853"/>
                  <a:pt x="19316" y="19829"/>
                </a:cubicBezTo>
                <a:cubicBezTo>
                  <a:pt x="19302" y="19808"/>
                  <a:pt x="19289" y="19772"/>
                  <a:pt x="19289" y="19745"/>
                </a:cubicBezTo>
                <a:cubicBezTo>
                  <a:pt x="19289" y="19687"/>
                  <a:pt x="19252" y="19503"/>
                  <a:pt x="19228" y="19441"/>
                </a:cubicBezTo>
                <a:cubicBezTo>
                  <a:pt x="19195" y="19357"/>
                  <a:pt x="19167" y="19258"/>
                  <a:pt x="19167" y="19227"/>
                </a:cubicBezTo>
                <a:cubicBezTo>
                  <a:pt x="19167" y="19197"/>
                  <a:pt x="19120" y="19013"/>
                  <a:pt x="19035" y="18715"/>
                </a:cubicBezTo>
                <a:cubicBezTo>
                  <a:pt x="19012" y="18634"/>
                  <a:pt x="18992" y="18530"/>
                  <a:pt x="18992" y="18485"/>
                </a:cubicBezTo>
                <a:cubicBezTo>
                  <a:pt x="18992" y="18440"/>
                  <a:pt x="18984" y="18395"/>
                  <a:pt x="18974" y="18385"/>
                </a:cubicBezTo>
                <a:cubicBezTo>
                  <a:pt x="18965" y="18374"/>
                  <a:pt x="18957" y="18345"/>
                  <a:pt x="18957" y="18318"/>
                </a:cubicBezTo>
                <a:cubicBezTo>
                  <a:pt x="18957" y="18290"/>
                  <a:pt x="18921" y="18191"/>
                  <a:pt x="18878" y="18097"/>
                </a:cubicBezTo>
                <a:cubicBezTo>
                  <a:pt x="18835" y="18003"/>
                  <a:pt x="18799" y="17910"/>
                  <a:pt x="18799" y="17893"/>
                </a:cubicBezTo>
                <a:cubicBezTo>
                  <a:pt x="18799" y="17876"/>
                  <a:pt x="18788" y="17863"/>
                  <a:pt x="18776" y="17863"/>
                </a:cubicBezTo>
                <a:cubicBezTo>
                  <a:pt x="18763" y="17863"/>
                  <a:pt x="18743" y="17809"/>
                  <a:pt x="18730" y="17743"/>
                </a:cubicBezTo>
                <a:cubicBezTo>
                  <a:pt x="18717" y="17676"/>
                  <a:pt x="18697" y="17614"/>
                  <a:pt x="18687" y="17602"/>
                </a:cubicBezTo>
                <a:cubicBezTo>
                  <a:pt x="18677" y="17591"/>
                  <a:pt x="18657" y="17541"/>
                  <a:pt x="18644" y="17492"/>
                </a:cubicBezTo>
                <a:cubicBezTo>
                  <a:pt x="18631" y="17443"/>
                  <a:pt x="18613" y="17383"/>
                  <a:pt x="18604" y="17358"/>
                </a:cubicBezTo>
                <a:cubicBezTo>
                  <a:pt x="18596" y="17334"/>
                  <a:pt x="18585" y="17290"/>
                  <a:pt x="18579" y="17261"/>
                </a:cubicBezTo>
                <a:cubicBezTo>
                  <a:pt x="18573" y="17233"/>
                  <a:pt x="18562" y="17208"/>
                  <a:pt x="18553" y="17208"/>
                </a:cubicBezTo>
                <a:cubicBezTo>
                  <a:pt x="18545" y="17208"/>
                  <a:pt x="18538" y="17169"/>
                  <a:pt x="18538" y="17121"/>
                </a:cubicBezTo>
                <a:cubicBezTo>
                  <a:pt x="18538" y="17073"/>
                  <a:pt x="18528" y="17031"/>
                  <a:pt x="18516" y="17024"/>
                </a:cubicBezTo>
                <a:cubicBezTo>
                  <a:pt x="18503" y="17016"/>
                  <a:pt x="18490" y="16923"/>
                  <a:pt x="18483" y="16790"/>
                </a:cubicBezTo>
                <a:cubicBezTo>
                  <a:pt x="18460" y="16367"/>
                  <a:pt x="18446" y="16240"/>
                  <a:pt x="18418" y="16185"/>
                </a:cubicBezTo>
                <a:cubicBezTo>
                  <a:pt x="18373" y="16098"/>
                  <a:pt x="18381" y="15609"/>
                  <a:pt x="18429" y="15476"/>
                </a:cubicBezTo>
                <a:cubicBezTo>
                  <a:pt x="18449" y="15421"/>
                  <a:pt x="18474" y="15321"/>
                  <a:pt x="18485" y="15252"/>
                </a:cubicBezTo>
                <a:cubicBezTo>
                  <a:pt x="18495" y="15182"/>
                  <a:pt x="18511" y="15125"/>
                  <a:pt x="18520" y="15125"/>
                </a:cubicBezTo>
                <a:cubicBezTo>
                  <a:pt x="18529" y="15125"/>
                  <a:pt x="18538" y="15080"/>
                  <a:pt x="18538" y="15025"/>
                </a:cubicBezTo>
                <a:cubicBezTo>
                  <a:pt x="18538" y="14909"/>
                  <a:pt x="18583" y="14707"/>
                  <a:pt x="18608" y="14707"/>
                </a:cubicBezTo>
                <a:cubicBezTo>
                  <a:pt x="18618" y="14707"/>
                  <a:pt x="18624" y="14680"/>
                  <a:pt x="18624" y="14647"/>
                </a:cubicBezTo>
                <a:cubicBezTo>
                  <a:pt x="18624" y="14613"/>
                  <a:pt x="18639" y="14577"/>
                  <a:pt x="18656" y="14567"/>
                </a:cubicBezTo>
                <a:cubicBezTo>
                  <a:pt x="18681" y="14550"/>
                  <a:pt x="18957" y="14094"/>
                  <a:pt x="18957" y="14068"/>
                </a:cubicBezTo>
                <a:cubicBezTo>
                  <a:pt x="18957" y="14063"/>
                  <a:pt x="18986" y="13976"/>
                  <a:pt x="19019" y="13874"/>
                </a:cubicBezTo>
                <a:cubicBezTo>
                  <a:pt x="19061" y="13748"/>
                  <a:pt x="19080" y="13652"/>
                  <a:pt x="19080" y="13570"/>
                </a:cubicBezTo>
                <a:cubicBezTo>
                  <a:pt x="19080" y="13444"/>
                  <a:pt x="19130" y="13159"/>
                  <a:pt x="19153" y="13159"/>
                </a:cubicBezTo>
                <a:cubicBezTo>
                  <a:pt x="19161" y="13159"/>
                  <a:pt x="19167" y="13107"/>
                  <a:pt x="19167" y="13042"/>
                </a:cubicBezTo>
                <a:cubicBezTo>
                  <a:pt x="19167" y="12976"/>
                  <a:pt x="19175" y="12922"/>
                  <a:pt x="19185" y="12922"/>
                </a:cubicBezTo>
                <a:cubicBezTo>
                  <a:pt x="19194" y="12922"/>
                  <a:pt x="19202" y="12860"/>
                  <a:pt x="19202" y="12785"/>
                </a:cubicBezTo>
                <a:cubicBezTo>
                  <a:pt x="19202" y="12709"/>
                  <a:pt x="19213" y="12614"/>
                  <a:pt x="19226" y="12571"/>
                </a:cubicBezTo>
                <a:cubicBezTo>
                  <a:pt x="19239" y="12527"/>
                  <a:pt x="19262" y="12449"/>
                  <a:pt x="19275" y="12400"/>
                </a:cubicBezTo>
                <a:cubicBezTo>
                  <a:pt x="19306" y="12284"/>
                  <a:pt x="19396" y="12089"/>
                  <a:pt x="19419" y="12089"/>
                </a:cubicBezTo>
                <a:cubicBezTo>
                  <a:pt x="19440" y="12089"/>
                  <a:pt x="19606" y="11801"/>
                  <a:pt x="19606" y="11765"/>
                </a:cubicBezTo>
                <a:cubicBezTo>
                  <a:pt x="19606" y="11751"/>
                  <a:pt x="19622" y="11714"/>
                  <a:pt x="19641" y="11685"/>
                </a:cubicBezTo>
                <a:cubicBezTo>
                  <a:pt x="19660" y="11655"/>
                  <a:pt x="19674" y="11598"/>
                  <a:pt x="19674" y="11558"/>
                </a:cubicBezTo>
                <a:cubicBezTo>
                  <a:pt x="19674" y="11472"/>
                  <a:pt x="19637" y="11408"/>
                  <a:pt x="19537" y="11327"/>
                </a:cubicBezTo>
                <a:cubicBezTo>
                  <a:pt x="19498" y="11295"/>
                  <a:pt x="19466" y="11257"/>
                  <a:pt x="19466" y="11243"/>
                </a:cubicBezTo>
                <a:cubicBezTo>
                  <a:pt x="19466" y="11230"/>
                  <a:pt x="19493" y="11163"/>
                  <a:pt x="19527" y="11093"/>
                </a:cubicBezTo>
                <a:cubicBezTo>
                  <a:pt x="19567" y="11010"/>
                  <a:pt x="19588" y="10934"/>
                  <a:pt x="19588" y="10876"/>
                </a:cubicBezTo>
                <a:cubicBezTo>
                  <a:pt x="19588" y="10814"/>
                  <a:pt x="19569" y="10749"/>
                  <a:pt x="19527" y="10672"/>
                </a:cubicBezTo>
                <a:cubicBezTo>
                  <a:pt x="19493" y="10609"/>
                  <a:pt x="19466" y="10530"/>
                  <a:pt x="19466" y="10494"/>
                </a:cubicBezTo>
                <a:cubicBezTo>
                  <a:pt x="19466" y="10411"/>
                  <a:pt x="19378" y="10190"/>
                  <a:pt x="19324" y="10137"/>
                </a:cubicBezTo>
                <a:cubicBezTo>
                  <a:pt x="19276" y="10089"/>
                  <a:pt x="19192" y="10021"/>
                  <a:pt x="19145" y="9993"/>
                </a:cubicBezTo>
                <a:cubicBezTo>
                  <a:pt x="19117" y="9976"/>
                  <a:pt x="19115" y="9953"/>
                  <a:pt x="19126" y="9806"/>
                </a:cubicBezTo>
                <a:cubicBezTo>
                  <a:pt x="19143" y="9572"/>
                  <a:pt x="19191" y="9483"/>
                  <a:pt x="19316" y="9458"/>
                </a:cubicBezTo>
                <a:cubicBezTo>
                  <a:pt x="19535" y="9414"/>
                  <a:pt x="19585" y="9270"/>
                  <a:pt x="19615" y="8599"/>
                </a:cubicBezTo>
                <a:cubicBezTo>
                  <a:pt x="19622" y="8457"/>
                  <a:pt x="19636" y="8356"/>
                  <a:pt x="19651" y="8335"/>
                </a:cubicBezTo>
                <a:cubicBezTo>
                  <a:pt x="19666" y="8313"/>
                  <a:pt x="19674" y="8241"/>
                  <a:pt x="19674" y="8144"/>
                </a:cubicBezTo>
                <a:cubicBezTo>
                  <a:pt x="19674" y="7998"/>
                  <a:pt x="19711" y="7822"/>
                  <a:pt x="19747" y="7783"/>
                </a:cubicBezTo>
                <a:cubicBezTo>
                  <a:pt x="19756" y="7774"/>
                  <a:pt x="19763" y="7722"/>
                  <a:pt x="19763" y="7666"/>
                </a:cubicBezTo>
                <a:cubicBezTo>
                  <a:pt x="19763" y="7610"/>
                  <a:pt x="19771" y="7562"/>
                  <a:pt x="19781" y="7562"/>
                </a:cubicBezTo>
                <a:cubicBezTo>
                  <a:pt x="19790" y="7562"/>
                  <a:pt x="19798" y="7530"/>
                  <a:pt x="19798" y="7489"/>
                </a:cubicBezTo>
                <a:cubicBezTo>
                  <a:pt x="19798" y="7443"/>
                  <a:pt x="19808" y="7412"/>
                  <a:pt x="19824" y="7412"/>
                </a:cubicBezTo>
                <a:cubicBezTo>
                  <a:pt x="19844" y="7412"/>
                  <a:pt x="19849" y="7376"/>
                  <a:pt x="19849" y="7251"/>
                </a:cubicBezTo>
                <a:cubicBezTo>
                  <a:pt x="19849" y="7162"/>
                  <a:pt x="19858" y="7081"/>
                  <a:pt x="19867" y="7071"/>
                </a:cubicBezTo>
                <a:cubicBezTo>
                  <a:pt x="19877" y="7061"/>
                  <a:pt x="19885" y="7016"/>
                  <a:pt x="19885" y="6971"/>
                </a:cubicBezTo>
                <a:cubicBezTo>
                  <a:pt x="19885" y="6895"/>
                  <a:pt x="19904" y="6871"/>
                  <a:pt x="20125" y="6683"/>
                </a:cubicBezTo>
                <a:cubicBezTo>
                  <a:pt x="20288" y="6544"/>
                  <a:pt x="20387" y="6441"/>
                  <a:pt x="20436" y="6356"/>
                </a:cubicBezTo>
                <a:cubicBezTo>
                  <a:pt x="20475" y="6287"/>
                  <a:pt x="20565" y="6125"/>
                  <a:pt x="20636" y="5998"/>
                </a:cubicBezTo>
                <a:lnTo>
                  <a:pt x="20766" y="5767"/>
                </a:lnTo>
                <a:lnTo>
                  <a:pt x="20858" y="5821"/>
                </a:lnTo>
                <a:cubicBezTo>
                  <a:pt x="20925" y="5859"/>
                  <a:pt x="20958" y="5866"/>
                  <a:pt x="20975" y="5844"/>
                </a:cubicBezTo>
                <a:cubicBezTo>
                  <a:pt x="20987" y="5827"/>
                  <a:pt x="21029" y="5799"/>
                  <a:pt x="21069" y="5780"/>
                </a:cubicBezTo>
                <a:cubicBezTo>
                  <a:pt x="21109" y="5762"/>
                  <a:pt x="21162" y="5717"/>
                  <a:pt x="21187" y="5684"/>
                </a:cubicBezTo>
                <a:cubicBezTo>
                  <a:pt x="21227" y="5630"/>
                  <a:pt x="21232" y="5601"/>
                  <a:pt x="21232" y="5449"/>
                </a:cubicBezTo>
                <a:cubicBezTo>
                  <a:pt x="21232" y="5228"/>
                  <a:pt x="21213" y="5197"/>
                  <a:pt x="21061" y="5195"/>
                </a:cubicBezTo>
                <a:cubicBezTo>
                  <a:pt x="20954" y="5194"/>
                  <a:pt x="20944" y="5190"/>
                  <a:pt x="20939" y="5129"/>
                </a:cubicBezTo>
                <a:cubicBezTo>
                  <a:pt x="20936" y="5092"/>
                  <a:pt x="20926" y="5062"/>
                  <a:pt x="20918" y="5062"/>
                </a:cubicBezTo>
                <a:cubicBezTo>
                  <a:pt x="20909" y="5062"/>
                  <a:pt x="20900" y="5041"/>
                  <a:pt x="20900" y="5015"/>
                </a:cubicBezTo>
                <a:cubicBezTo>
                  <a:pt x="20900" y="4989"/>
                  <a:pt x="20889" y="4949"/>
                  <a:pt x="20874" y="4925"/>
                </a:cubicBezTo>
                <a:cubicBezTo>
                  <a:pt x="20855" y="4891"/>
                  <a:pt x="20849" y="4808"/>
                  <a:pt x="20849" y="4600"/>
                </a:cubicBezTo>
                <a:cubicBezTo>
                  <a:pt x="20849" y="4392"/>
                  <a:pt x="20855" y="4309"/>
                  <a:pt x="20874" y="4276"/>
                </a:cubicBezTo>
                <a:cubicBezTo>
                  <a:pt x="20889" y="4251"/>
                  <a:pt x="20900" y="4207"/>
                  <a:pt x="20900" y="4176"/>
                </a:cubicBezTo>
                <a:cubicBezTo>
                  <a:pt x="20900" y="4144"/>
                  <a:pt x="20921" y="4083"/>
                  <a:pt x="20945" y="4039"/>
                </a:cubicBezTo>
                <a:cubicBezTo>
                  <a:pt x="20974" y="3986"/>
                  <a:pt x="20988" y="3921"/>
                  <a:pt x="20988" y="3855"/>
                </a:cubicBezTo>
                <a:cubicBezTo>
                  <a:pt x="20988" y="3799"/>
                  <a:pt x="20996" y="3748"/>
                  <a:pt x="21006" y="3738"/>
                </a:cubicBezTo>
                <a:cubicBezTo>
                  <a:pt x="21016" y="3728"/>
                  <a:pt x="21024" y="3685"/>
                  <a:pt x="21024" y="3644"/>
                </a:cubicBezTo>
                <a:cubicBezTo>
                  <a:pt x="21024" y="3558"/>
                  <a:pt x="21070" y="3423"/>
                  <a:pt x="21100" y="3423"/>
                </a:cubicBezTo>
                <a:cubicBezTo>
                  <a:pt x="21112" y="3423"/>
                  <a:pt x="21138" y="3393"/>
                  <a:pt x="21157" y="3357"/>
                </a:cubicBezTo>
                <a:cubicBezTo>
                  <a:pt x="21177" y="3320"/>
                  <a:pt x="21218" y="3258"/>
                  <a:pt x="21248" y="3220"/>
                </a:cubicBezTo>
                <a:cubicBezTo>
                  <a:pt x="21278" y="3181"/>
                  <a:pt x="21303" y="3131"/>
                  <a:pt x="21303" y="3109"/>
                </a:cubicBezTo>
                <a:cubicBezTo>
                  <a:pt x="21303" y="3088"/>
                  <a:pt x="21314" y="3054"/>
                  <a:pt x="21327" y="3032"/>
                </a:cubicBezTo>
                <a:cubicBezTo>
                  <a:pt x="21339" y="3011"/>
                  <a:pt x="21354" y="2967"/>
                  <a:pt x="21360" y="2939"/>
                </a:cubicBezTo>
                <a:cubicBezTo>
                  <a:pt x="21367" y="2906"/>
                  <a:pt x="21391" y="2889"/>
                  <a:pt x="21421" y="2889"/>
                </a:cubicBezTo>
                <a:cubicBezTo>
                  <a:pt x="21448" y="2888"/>
                  <a:pt x="21499" y="2879"/>
                  <a:pt x="21535" y="2869"/>
                </a:cubicBezTo>
                <a:lnTo>
                  <a:pt x="21600" y="2852"/>
                </a:lnTo>
                <a:lnTo>
                  <a:pt x="21600" y="1993"/>
                </a:lnTo>
                <a:cubicBezTo>
                  <a:pt x="21600" y="1189"/>
                  <a:pt x="21599" y="1126"/>
                  <a:pt x="21567" y="1026"/>
                </a:cubicBezTo>
                <a:cubicBezTo>
                  <a:pt x="21547" y="968"/>
                  <a:pt x="21531" y="884"/>
                  <a:pt x="21531" y="839"/>
                </a:cubicBezTo>
                <a:cubicBezTo>
                  <a:pt x="21531" y="747"/>
                  <a:pt x="21480" y="560"/>
                  <a:pt x="21429" y="465"/>
                </a:cubicBezTo>
                <a:cubicBezTo>
                  <a:pt x="21410" y="430"/>
                  <a:pt x="21390" y="371"/>
                  <a:pt x="21384" y="334"/>
                </a:cubicBezTo>
                <a:cubicBezTo>
                  <a:pt x="21377" y="297"/>
                  <a:pt x="21359" y="267"/>
                  <a:pt x="21346" y="267"/>
                </a:cubicBezTo>
                <a:cubicBezTo>
                  <a:pt x="21333" y="267"/>
                  <a:pt x="21319" y="240"/>
                  <a:pt x="21313" y="207"/>
                </a:cubicBezTo>
                <a:cubicBezTo>
                  <a:pt x="21307" y="175"/>
                  <a:pt x="21267" y="115"/>
                  <a:pt x="21226" y="74"/>
                </a:cubicBezTo>
                <a:cubicBezTo>
                  <a:pt x="21156" y="4"/>
                  <a:pt x="21135" y="0"/>
                  <a:pt x="20914" y="0"/>
                </a:cubicBezTo>
                <a:lnTo>
                  <a:pt x="20678" y="0"/>
                </a:lnTo>
                <a:close/>
              </a:path>
            </a:pathLst>
          </a:custGeom>
          <a:noFill/>
          <a:ln>
            <a:noFill/>
          </a:ln>
        </p:spPr>
      </p:pic>
      <p:sp>
        <p:nvSpPr>
          <p:cNvPr id="218" name="Google Shape;218;p9"/>
          <p:cNvSpPr txBox="1"/>
          <p:nvPr/>
        </p:nvSpPr>
        <p:spPr>
          <a:xfrm>
            <a:off x="9896850" y="1925742"/>
            <a:ext cx="9347400" cy="1501800"/>
          </a:xfrm>
          <a:prstGeom prst="rect">
            <a:avLst/>
          </a:prstGeom>
          <a:noFill/>
          <a:ln>
            <a:noFill/>
          </a:ln>
        </p:spPr>
        <p:txBody>
          <a:bodyPr anchorCtr="0" anchor="ctr" bIns="50800" lIns="50800" spcFirstLastPara="1" rIns="50800" wrap="square" tIns="50800">
            <a:spAutoFit/>
          </a:bodyPr>
          <a:lstStyle/>
          <a:p>
            <a:pPr indent="0" lvl="0" marL="0" marR="0" rtl="0" algn="ctr">
              <a:lnSpc>
                <a:spcPct val="90000"/>
              </a:lnSpc>
              <a:spcBef>
                <a:spcPts val="0"/>
              </a:spcBef>
              <a:spcAft>
                <a:spcPts val="0"/>
              </a:spcAft>
              <a:buClr>
                <a:srgbClr val="ECDFC9"/>
              </a:buClr>
              <a:buSzPts val="10100"/>
              <a:buFont typeface="Arial"/>
              <a:buNone/>
            </a:pPr>
            <a:r>
              <a:rPr b="1" i="0" lang="en-US" sz="10100" u="none" cap="none" strike="noStrike">
                <a:solidFill>
                  <a:srgbClr val="ECDFC9"/>
                </a:solidFill>
                <a:latin typeface="Calibri"/>
                <a:ea typeface="Calibri"/>
                <a:cs typeface="Calibri"/>
                <a:sym typeface="Calibri"/>
              </a:rPr>
              <a:t>COMPLEXITY</a:t>
            </a:r>
            <a:endParaRPr>
              <a:latin typeface="Calibri"/>
              <a:ea typeface="Calibri"/>
              <a:cs typeface="Calibri"/>
              <a:sym typeface="Calibri"/>
            </a:endParaRPr>
          </a:p>
        </p:txBody>
      </p:sp>
      <p:sp>
        <p:nvSpPr>
          <p:cNvPr id="219" name="Google Shape;219;p9"/>
          <p:cNvSpPr/>
          <p:nvPr/>
        </p:nvSpPr>
        <p:spPr>
          <a:xfrm>
            <a:off x="1796900" y="4714500"/>
            <a:ext cx="20790300" cy="6320100"/>
          </a:xfrm>
          <a:prstGeom prst="rect">
            <a:avLst/>
          </a:prstGeom>
          <a:solidFill>
            <a:srgbClr val="0E2234"/>
          </a:solidFill>
          <a:ln>
            <a:noFill/>
          </a:ln>
        </p:spPr>
        <p:txBody>
          <a:bodyPr anchorCtr="0" anchor="ctr" bIns="50800" lIns="50800" spcFirstLastPara="1" rIns="50800" wrap="square" tIns="50800">
            <a:noAutofit/>
          </a:bodyPr>
          <a:lstStyle/>
          <a:p>
            <a:pPr indent="0" lvl="0" marL="0" marR="0" rtl="0" algn="ctr">
              <a:lnSpc>
                <a:spcPct val="90000"/>
              </a:lnSpc>
              <a:spcBef>
                <a:spcPts val="0"/>
              </a:spcBef>
              <a:spcAft>
                <a:spcPts val="0"/>
              </a:spcAft>
              <a:buClr>
                <a:srgbClr val="DBD7BC"/>
              </a:buClr>
              <a:buSzPts val="2000"/>
              <a:buFont typeface="Arial"/>
              <a:buNone/>
            </a:pPr>
            <a:r>
              <a:t/>
            </a:r>
            <a:endParaRPr b="0" i="0" sz="2000" u="none" cap="none" strike="noStrike">
              <a:solidFill>
                <a:srgbClr val="DBD7BC"/>
              </a:solidFill>
              <a:latin typeface="Arial"/>
              <a:ea typeface="Arial"/>
              <a:cs typeface="Arial"/>
              <a:sym typeface="Arial"/>
            </a:endParaRPr>
          </a:p>
        </p:txBody>
      </p:sp>
      <p:sp>
        <p:nvSpPr>
          <p:cNvPr id="220" name="Google Shape;220;p9"/>
          <p:cNvSpPr txBox="1"/>
          <p:nvPr/>
        </p:nvSpPr>
        <p:spPr>
          <a:xfrm>
            <a:off x="1961655" y="4857932"/>
            <a:ext cx="20567100" cy="5922000"/>
          </a:xfrm>
          <a:prstGeom prst="rect">
            <a:avLst/>
          </a:prstGeom>
          <a:noFill/>
          <a:ln>
            <a:noFill/>
          </a:ln>
        </p:spPr>
        <p:txBody>
          <a:bodyPr anchorCtr="0" anchor="ctr" bIns="50800" lIns="50800" spcFirstLastPara="1" rIns="50800" wrap="square" tIns="50800">
            <a:spAutoFit/>
          </a:bodyPr>
          <a:lstStyle/>
          <a:p>
            <a:pPr indent="-218758" lvl="0" marL="169333" marR="0" rtl="0" algn="l">
              <a:lnSpc>
                <a:spcPct val="90000"/>
              </a:lnSpc>
              <a:spcBef>
                <a:spcPts val="0"/>
              </a:spcBef>
              <a:spcAft>
                <a:spcPts val="0"/>
              </a:spcAft>
              <a:buClr>
                <a:srgbClr val="ECDFC9"/>
              </a:buClr>
              <a:buSzPts val="3445"/>
              <a:buFont typeface="Calibri"/>
              <a:buChar char="•"/>
            </a:pPr>
            <a:r>
              <a:rPr b="1" i="0" lang="en-US" sz="5300" u="none" cap="none" strike="noStrike">
                <a:solidFill>
                  <a:srgbClr val="ECDFC9"/>
                </a:solidFill>
                <a:latin typeface="Calibri"/>
                <a:ea typeface="Calibri"/>
                <a:cs typeface="Calibri"/>
                <a:sym typeface="Calibri"/>
              </a:rPr>
              <a:t>In the early years of the United States, elections were a clerical responsibility handled by a county or city official often just for their own jurisdictions. </a:t>
            </a:r>
            <a:endParaRPr>
              <a:latin typeface="Calibri"/>
              <a:ea typeface="Calibri"/>
              <a:cs typeface="Calibri"/>
              <a:sym typeface="Calibri"/>
            </a:endParaRPr>
          </a:p>
          <a:p>
            <a:pPr indent="-218758" lvl="0" marL="169333" marR="0" rtl="0" algn="l">
              <a:lnSpc>
                <a:spcPct val="90000"/>
              </a:lnSpc>
              <a:spcBef>
                <a:spcPts val="5300"/>
              </a:spcBef>
              <a:spcAft>
                <a:spcPts val="0"/>
              </a:spcAft>
              <a:buClr>
                <a:srgbClr val="ECDFC9"/>
              </a:buClr>
              <a:buSzPts val="3445"/>
              <a:buFont typeface="Calibri"/>
              <a:buChar char="•"/>
            </a:pPr>
            <a:r>
              <a:rPr b="1" i="0" lang="en-US" sz="5300" u="none" cap="none" strike="noStrike">
                <a:solidFill>
                  <a:srgbClr val="ECDFC9"/>
                </a:solidFill>
                <a:latin typeface="Calibri"/>
                <a:ea typeface="Calibri"/>
                <a:cs typeface="Calibri"/>
                <a:sym typeface="Calibri"/>
              </a:rPr>
              <a:t>At the nation’s start, there was no voter registration and thus no voter rolls to maintain. Likewise, there was no voting technology to deploy and no consistency across states or jurisdictions, or even from one election to the next.</a:t>
            </a:r>
            <a:endParaRPr>
              <a:latin typeface="Calibri"/>
              <a:ea typeface="Calibri"/>
              <a:cs typeface="Calibri"/>
              <a:sym typeface="Calibri"/>
            </a:endParaRPr>
          </a:p>
        </p:txBody>
      </p:sp>
      <p:pic>
        <p:nvPicPr>
          <p:cNvPr id="221" name="Google Shape;221;p9"/>
          <p:cNvPicPr preferRelativeResize="0"/>
          <p:nvPr/>
        </p:nvPicPr>
        <p:blipFill>
          <a:blip r:embed="rId4">
            <a:alphaModFix/>
          </a:blip>
          <a:stretch>
            <a:fillRect/>
          </a:stretch>
        </p:blipFill>
        <p:spPr>
          <a:xfrm>
            <a:off x="18291230" y="12364550"/>
            <a:ext cx="5825926" cy="10904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60_Academic_Modern_PM">
  <a:themeElements>
    <a:clrScheme name="60_Academic_Modern_PM">
      <a:dk1>
        <a:srgbClr val="000000"/>
      </a:dk1>
      <a:lt1>
        <a:srgbClr val="FFFFFF"/>
      </a:lt1>
      <a:dk2>
        <a:srgbClr val="5E5E5E"/>
      </a:dk2>
      <a:lt2>
        <a:srgbClr val="D5D5D5"/>
      </a:lt2>
      <a:accent1>
        <a:srgbClr val="D08D88"/>
      </a:accent1>
      <a:accent2>
        <a:srgbClr val="EEC87D"/>
      </a:accent2>
      <a:accent3>
        <a:srgbClr val="9EB587"/>
      </a:accent3>
      <a:accent4>
        <a:srgbClr val="8EA5B8"/>
      </a:accent4>
      <a:accent5>
        <a:srgbClr val="B3A587"/>
      </a:accent5>
      <a:accent6>
        <a:srgbClr val="A7A49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60_Academic_Modern_PM">
  <a:themeElements>
    <a:clrScheme name="60_Academic_Modern_PM">
      <a:dk1>
        <a:srgbClr val="0F2335"/>
      </a:dk1>
      <a:lt1>
        <a:srgbClr val="DCD8BD"/>
      </a:lt1>
      <a:dk2>
        <a:srgbClr val="5E5E5E"/>
      </a:dk2>
      <a:lt2>
        <a:srgbClr val="D5D5D5"/>
      </a:lt2>
      <a:accent1>
        <a:srgbClr val="D08D88"/>
      </a:accent1>
      <a:accent2>
        <a:srgbClr val="EEC87D"/>
      </a:accent2>
      <a:accent3>
        <a:srgbClr val="9EB587"/>
      </a:accent3>
      <a:accent4>
        <a:srgbClr val="8EA5B8"/>
      </a:accent4>
      <a:accent5>
        <a:srgbClr val="B3A587"/>
      </a:accent5>
      <a:accent6>
        <a:srgbClr val="A7A49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