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3.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y="10287000" cx="18288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 uri="GoogleSlidesCustomDataVersion2">
      <go:slidesCustomData xmlns:go="http://customooxmlschemas.google.com/" r:id="rId29" roundtripDataSignature="AMtx7mi0vHb40hqXvrQXE5rue7AYVB0So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customschemas.google.com/relationships/presentationmetadata" Target="metadata"/><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g3d11999e04f_0_2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2" name="Google Shape;82;g3d11999e04f_0_2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Calibri"/>
                <a:ea typeface="Calibri"/>
                <a:cs typeface="Calibri"/>
                <a:sym typeface="Calibri"/>
              </a:rPr>
              <a:t>Introduction (10 min.):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Welcome students to the Social Studies classroom.</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Project Slide 1, The Evolution of Limited Government Power_Slides</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Display image of: We the People and ask students: Which founding principles come to mind when you see “We the People?”</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This is an inquiry hook, meant to call on student prior knowledge regarding founding documents, and the meaning behind the first three words of the U.S. Constitution.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Students may say popular sovereignty, consent of the governed, social contract, limited government, etc. - all correct. However, keep in mind the focus of this lesson plan is limited power. Gear your questions towards this principle, e.g., how does “We the People” reflect the principle of limited power?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Source: By Constitution_Pg1of4_AC.jpg: Constitutional Conventionderivative work: Bluszczokrzew (talk) - Constitution_Pg1of4_AC.jpg, Public Domain, </a:t>
            </a:r>
            <a:r>
              <a:rPr lang="en-US" sz="1200" u="sng">
                <a:solidFill>
                  <a:srgbClr val="0563C1"/>
                </a:solidFill>
                <a:latin typeface="Calibri"/>
                <a:ea typeface="Calibri"/>
                <a:cs typeface="Calibri"/>
                <a:sym typeface="Calibri"/>
              </a:rPr>
              <a:t>https://commons.wikimedia.org/w/index.php?curid=11078481</a:t>
            </a: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3d11999e04f_0_6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6" name="Google Shape;136;g3d11999e04f_0_6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Suggest a timer: 5 minutes per station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g3d11999e04f_0_6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2" name="Google Shape;142;g3d11999e04f_0_6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Suggest a timer: 5 minutes per station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g3d11999e04f_0_6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g3d11999e04f_0_6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Suggest a timer: 5 minutes per station</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g3d11999e04f_0_7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4" name="Google Shape;154;g3d11999e04f_0_7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Suggest a timer: 5 minutes per station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g3d11999e04f_0_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0" name="Google Shape;160;g3d11999e04f_0_7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Suggest a timer: 5 minutes per station</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3d11999e04f_0_8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66" name="Google Shape;166;g3d11999e04f_0_8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Suggest a timer: 5 minutes per station</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3d2ab03c681_0_1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2" name="Google Shape;172;g3d2ab03c681_0_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Slide 16, after small - group discussion, transition to a whole-group debrief from the Document Detectives activity.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Direct students’ attention to the Supporting Question:  How has limited government power evolved in American history?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Invite students to consider how this question connects to the Compelling Question: To what extent has limited government effectively protected individual rights in the United States?</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Provide time for discussion.</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Invite each trio team/small group to share their thinking with the class.</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b="1" lang="en-US" sz="1200">
                <a:solidFill>
                  <a:schemeClr val="dk1"/>
                </a:solidFill>
                <a:latin typeface="Calibri"/>
                <a:ea typeface="Calibri"/>
                <a:cs typeface="Calibri"/>
                <a:sym typeface="Calibri"/>
              </a:rPr>
              <a:t>Teacher Note: </a:t>
            </a:r>
            <a:r>
              <a:rPr lang="en-US" sz="1200" u="sng">
                <a:solidFill>
                  <a:schemeClr val="dk1"/>
                </a:solidFill>
                <a:latin typeface="Calibri"/>
                <a:ea typeface="Calibri"/>
                <a:cs typeface="Calibri"/>
                <a:sym typeface="Calibri"/>
              </a:rPr>
              <a:t>Evolve</a:t>
            </a:r>
            <a:r>
              <a:rPr lang="en-US" sz="1200">
                <a:solidFill>
                  <a:schemeClr val="dk1"/>
                </a:solidFill>
                <a:latin typeface="Calibri"/>
                <a:ea typeface="Calibri"/>
                <a:cs typeface="Calibri"/>
                <a:sym typeface="Calibri"/>
              </a:rPr>
              <a:t> is a 9th grade word according to the EDL Core Vocabularies. Be prepared to break this word down through context clues and synonyms such as continually adapting.</a:t>
            </a:r>
            <a:endParaRPr sz="1200">
              <a:solidFill>
                <a:schemeClr val="dk1"/>
              </a:solidFill>
              <a:latin typeface="Calibri"/>
              <a:ea typeface="Calibri"/>
              <a:cs typeface="Calibri"/>
              <a:sym typeface="Calibri"/>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6" name="Shape 176"/>
        <p:cNvGrpSpPr/>
        <p:nvPr/>
      </p:nvGrpSpPr>
      <p:grpSpPr>
        <a:xfrm>
          <a:off x="0" y="0"/>
          <a:ext cx="0" cy="0"/>
          <a:chOff x="0" y="0"/>
          <a:chExt cx="0" cy="0"/>
        </a:xfrm>
      </p:grpSpPr>
      <p:sp>
        <p:nvSpPr>
          <p:cNvPr id="177" name="Google Shape;177;g3d11999e04f_0_1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8" name="Google Shape;178;g3d11999e04f_0_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Use Slide 17 to review the Practice Question from their half sheet.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Vocab: commerce = trade</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Ask for wrong answers only. Students need to justify why the choice is wrong. </a:t>
            </a:r>
            <a:endParaRPr sz="1200">
              <a:solidFill>
                <a:schemeClr val="dk1"/>
              </a:solidFill>
              <a:latin typeface="Calibri"/>
              <a:ea typeface="Calibri"/>
              <a:cs typeface="Calibri"/>
              <a:sym typeface="Calibri"/>
            </a:endParaRPr>
          </a:p>
          <a:p>
            <a:pPr indent="-304800" lvl="2" marL="1371600" rtl="0" algn="l">
              <a:lnSpc>
                <a:spcPct val="100000"/>
              </a:lnSpc>
              <a:spcBef>
                <a:spcPts val="0"/>
              </a:spcBef>
              <a:spcAft>
                <a:spcPts val="0"/>
              </a:spcAft>
              <a:buClr>
                <a:schemeClr val="dk1"/>
              </a:buClr>
              <a:buSzPts val="1200"/>
              <a:buFont typeface="Calibri"/>
              <a:buAutoNum type="romanLcPeriod"/>
            </a:pPr>
            <a:r>
              <a:rPr lang="en-US" sz="1200">
                <a:solidFill>
                  <a:schemeClr val="dk1"/>
                </a:solidFill>
                <a:latin typeface="Calibri"/>
                <a:ea typeface="Calibri"/>
                <a:cs typeface="Calibri"/>
                <a:sym typeface="Calibri"/>
              </a:rPr>
              <a:t>The correct answer is C.</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2" name="Shape 182"/>
        <p:cNvGrpSpPr/>
        <p:nvPr/>
      </p:nvGrpSpPr>
      <p:grpSpPr>
        <a:xfrm>
          <a:off x="0" y="0"/>
          <a:ext cx="0" cy="0"/>
          <a:chOff x="0" y="0"/>
          <a:chExt cx="0" cy="0"/>
        </a:xfrm>
      </p:grpSpPr>
      <p:sp>
        <p:nvSpPr>
          <p:cNvPr id="183" name="Google Shape;183;g3d11999e04f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4" name="Google Shape;184;g3d11999e04f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Use Slide 18 as a Brain Break (Optional)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Answers are 1) C, 2) B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3d11999e04f_0_8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0" name="Google Shape;190;g3d11999e04f_0_8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Calibri"/>
                <a:ea typeface="Calibri"/>
                <a:cs typeface="Calibri"/>
                <a:sym typeface="Calibri"/>
              </a:rPr>
              <a:t>Chalk Talk: The Application of Limited Government Power (25 minutes) </a:t>
            </a:r>
            <a:endParaRPr b="1"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Slide 19 is a transition slide - evolution to application.</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 name="Shape 86"/>
        <p:cNvGrpSpPr/>
        <p:nvPr/>
      </p:nvGrpSpPr>
      <p:grpSpPr>
        <a:xfrm>
          <a:off x="0" y="0"/>
          <a:ext cx="0" cy="0"/>
          <a:chOff x="0" y="0"/>
          <a:chExt cx="0" cy="0"/>
        </a:xfrm>
      </p:grpSpPr>
      <p:sp>
        <p:nvSpPr>
          <p:cNvPr id="87" name="Google Shape;87;g3d11999e04f_0_3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8" name="Google Shape;88;g3d11999e04f_0_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Calibri"/>
                <a:ea typeface="Calibri"/>
                <a:cs typeface="Calibri"/>
                <a:sym typeface="Calibri"/>
              </a:rPr>
              <a:t>Introduction (10 min.):</a:t>
            </a: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Slide 2, Display image of: We the People and review the definitions of limited government and limited power.</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This is a brief overview of the principle(s) of focus in this lesson and the definitions; stress that the legitimacy of government comes from the people and must be limited to avoid tyranny.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Make a connection to prior knowledge regarding English policies and colonial concerns leading up to the Declaration of Independence.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Make further connections to how fears of a tyrannical executive led to the Articles of Confederation, the argument between Federalists and Anti-Federalists over the ratification of the Constitution, and the framework of the document itself.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Source: By Constitution_Pg1of4_AC.jpg: Constitutional Conventionderivative work: Bluszczokrzew (talk) - Constitution_Pg1of4_AC.jpg, Public Domain, </a:t>
            </a:r>
            <a:r>
              <a:rPr lang="en-US" sz="1200" u="sng">
                <a:solidFill>
                  <a:srgbClr val="0563C1"/>
                </a:solidFill>
                <a:latin typeface="Calibri"/>
                <a:ea typeface="Calibri"/>
                <a:cs typeface="Calibri"/>
                <a:sym typeface="Calibri"/>
              </a:rPr>
              <a:t>https://commons.wikimedia.org/w/index.php?curid=11078481</a:t>
            </a:r>
            <a:r>
              <a:rPr lang="en-US"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rPr lang="en-US">
                <a:solidFill>
                  <a:schemeClr val="dk1"/>
                </a:solidFill>
              </a:rPr>
              <a:t>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3d11999e04f_0_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6" name="Google Shape;196;g3d11999e04f_0_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Calibri"/>
                <a:ea typeface="Calibri"/>
                <a:cs typeface="Calibri"/>
                <a:sym typeface="Calibri"/>
              </a:rPr>
              <a:t>Chalk Talk: The Application of Limited Government Power (25 minutes) </a:t>
            </a:r>
            <a:endParaRPr b="1"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Use Slide 20 to provide explicit instruction on expectations for the Chalk Talk: The Evolution of Limited Government Power.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Teacher reference resource: Chalk Talk Protocol One- Pager</a:t>
            </a:r>
            <a:endParaRPr b="1"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Students rotate through 7 stations.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This is a silent activity, students stay in a trio team or small group at each paper and move numerically, 1 to 2, 2 to 3, 7 to 1.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Suggest a timer: 3 minutes per rotation - read the room, you want to keep a perky pace.</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The teacher should rotate as well, using their own marker to solicit higher order thinking.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Think of it as inquiry based Gradual Release, model what you want students to do, plus it gives proximity control for classroom management.</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rPr b="1" lang="en-US" sz="1200">
                <a:solidFill>
                  <a:schemeClr val="dk1"/>
                </a:solidFill>
                <a:latin typeface="Calibri"/>
                <a:ea typeface="Calibri"/>
                <a:cs typeface="Calibri"/>
                <a:sym typeface="Calibri"/>
              </a:rPr>
              <a:t>Teacher Note: </a:t>
            </a:r>
            <a:r>
              <a:rPr lang="en-US" sz="1200">
                <a:solidFill>
                  <a:schemeClr val="dk1"/>
                </a:solidFill>
                <a:latin typeface="Calibri"/>
                <a:ea typeface="Calibri"/>
                <a:cs typeface="Calibri"/>
                <a:sym typeface="Calibri"/>
              </a:rPr>
              <a:t>Each Chalk Talk station has a multiple choice question. Round 1 could focus on that first group answering the MC question, and each rotation after that could indicate whether they agree in addition to scribing other considerations based on the rotation artifact(s). You could also take away the four answer choices, and have it as an open ended guiding question.</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b="1" lang="en-US" sz="1200">
                <a:solidFill>
                  <a:schemeClr val="dk1"/>
                </a:solidFill>
                <a:latin typeface="Calibri"/>
                <a:ea typeface="Calibri"/>
                <a:cs typeface="Calibri"/>
                <a:sym typeface="Calibri"/>
              </a:rPr>
              <a:t>Materials: </a:t>
            </a:r>
            <a:endParaRPr b="1"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startAt="2"/>
            </a:pPr>
            <a:r>
              <a:rPr lang="en-US" sz="1200">
                <a:solidFill>
                  <a:schemeClr val="dk1"/>
                </a:solidFill>
                <a:latin typeface="Calibri"/>
                <a:ea typeface="Calibri"/>
                <a:cs typeface="Calibri"/>
                <a:sym typeface="Calibri"/>
              </a:rPr>
              <a:t>Seven anchor charts</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startAt="2"/>
            </a:pPr>
            <a:r>
              <a:rPr lang="en-US" sz="1200">
                <a:solidFill>
                  <a:schemeClr val="dk1"/>
                </a:solidFill>
                <a:latin typeface="Calibri"/>
                <a:ea typeface="Calibri"/>
                <a:cs typeface="Calibri"/>
                <a:sym typeface="Calibri"/>
              </a:rPr>
              <a:t>Seven copies of the Chalk Talk Directions, tape one to the top of each anchor chart</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startAt="2"/>
            </a:pPr>
            <a:r>
              <a:rPr lang="en-US" sz="1200">
                <a:solidFill>
                  <a:schemeClr val="dk1"/>
                </a:solidFill>
                <a:latin typeface="Calibri"/>
                <a:ea typeface="Calibri"/>
                <a:cs typeface="Calibri"/>
                <a:sym typeface="Calibri"/>
              </a:rPr>
              <a:t>Tape one Chalk Talk excerpt per anchor chart</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startAt="2"/>
            </a:pPr>
            <a:r>
              <a:rPr lang="en-US" sz="1200">
                <a:solidFill>
                  <a:schemeClr val="dk1"/>
                </a:solidFill>
                <a:latin typeface="Calibri"/>
                <a:ea typeface="Calibri"/>
                <a:cs typeface="Calibri"/>
                <a:sym typeface="Calibri"/>
              </a:rPr>
              <a:t>Highlighters and Markers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startAt="2"/>
            </a:pPr>
            <a:r>
              <a:rPr lang="en-US" sz="1200">
                <a:solidFill>
                  <a:schemeClr val="dk1"/>
                </a:solidFill>
                <a:latin typeface="Calibri"/>
                <a:ea typeface="Calibri"/>
                <a:cs typeface="Calibri"/>
                <a:sym typeface="Calibri"/>
              </a:rPr>
              <a:t>One half sheet check for understanding per student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1" name="Shape 201"/>
        <p:cNvGrpSpPr/>
        <p:nvPr/>
      </p:nvGrpSpPr>
      <p:grpSpPr>
        <a:xfrm>
          <a:off x="0" y="0"/>
          <a:ext cx="0" cy="0"/>
          <a:chOff x="0" y="0"/>
          <a:chExt cx="0" cy="0"/>
        </a:xfrm>
      </p:grpSpPr>
      <p:sp>
        <p:nvSpPr>
          <p:cNvPr id="202" name="Google Shape;202;g3d2ab03c681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3" name="Google Shape;203;g3d2ab03c681_0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AutoNum type="arabicPeriod"/>
            </a:pPr>
            <a:r>
              <a:rPr lang="en-US" sz="1200">
                <a:latin typeface="Calibri"/>
                <a:ea typeface="Calibri"/>
                <a:cs typeface="Calibri"/>
                <a:sym typeface="Calibri"/>
              </a:rPr>
              <a:t>Slide 21, after small - group discussion, transition to a whole-group debrief.</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AutoNum type="arabicPeriod"/>
            </a:pPr>
            <a:r>
              <a:rPr lang="en-US" sz="1200">
                <a:latin typeface="Calibri"/>
                <a:ea typeface="Calibri"/>
                <a:cs typeface="Calibri"/>
                <a:sym typeface="Calibri"/>
              </a:rPr>
              <a:t>Direct students’ attention to the Supporting Question:  How has limited government power been applied in American history? </a:t>
            </a:r>
            <a:endParaRPr sz="1200">
              <a:latin typeface="Calibri"/>
              <a:ea typeface="Calibri"/>
              <a:cs typeface="Calibri"/>
              <a:sym typeface="Calibri"/>
            </a:endParaRPr>
          </a:p>
          <a:p>
            <a:pPr indent="-304800" lvl="1" marL="914400" rtl="0" algn="l">
              <a:lnSpc>
                <a:spcPct val="100000"/>
              </a:lnSpc>
              <a:spcBef>
                <a:spcPts val="0"/>
              </a:spcBef>
              <a:spcAft>
                <a:spcPts val="0"/>
              </a:spcAft>
              <a:buSzPts val="1200"/>
              <a:buFont typeface="Calibri"/>
              <a:buAutoNum type="alphaLcPeriod"/>
            </a:pPr>
            <a:r>
              <a:rPr lang="en-US" sz="1200">
                <a:latin typeface="Calibri"/>
                <a:ea typeface="Calibri"/>
                <a:cs typeface="Calibri"/>
                <a:sym typeface="Calibri"/>
              </a:rPr>
              <a:t>Invite students to consider how this question connects to the Compelling Question: To what extent has limited government effectively protected individual rights in the United States?</a:t>
            </a:r>
            <a:endParaRPr sz="1200">
              <a:latin typeface="Calibri"/>
              <a:ea typeface="Calibri"/>
              <a:cs typeface="Calibri"/>
              <a:sym typeface="Calibri"/>
            </a:endParaRPr>
          </a:p>
          <a:p>
            <a:pPr indent="-304800" lvl="1" marL="914400" rtl="0" algn="l">
              <a:lnSpc>
                <a:spcPct val="100000"/>
              </a:lnSpc>
              <a:spcBef>
                <a:spcPts val="0"/>
              </a:spcBef>
              <a:spcAft>
                <a:spcPts val="0"/>
              </a:spcAft>
              <a:buSzPts val="1200"/>
              <a:buFont typeface="Calibri"/>
              <a:buAutoNum type="alphaLcPeriod"/>
            </a:pPr>
            <a:r>
              <a:rPr lang="en-US" sz="1200">
                <a:latin typeface="Calibri"/>
                <a:ea typeface="Calibri"/>
                <a:cs typeface="Calibri"/>
                <a:sym typeface="Calibri"/>
              </a:rPr>
              <a:t>Provide time for discussion.</a:t>
            </a:r>
            <a:endParaRPr sz="1200">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AutoNum type="arabicPeriod"/>
            </a:pPr>
            <a:r>
              <a:rPr lang="en-US" sz="1200">
                <a:latin typeface="Calibri"/>
                <a:ea typeface="Calibri"/>
                <a:cs typeface="Calibri"/>
                <a:sym typeface="Calibri"/>
              </a:rPr>
              <a:t>Invite students to share their thoughts with the class.</a:t>
            </a:r>
            <a:endParaRPr sz="1200">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g3d1228400d7_0_1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 name="Google Shape;210;g3d1228400d7_0_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04800" lvl="0" marL="457200" rtl="0" algn="l">
              <a:lnSpc>
                <a:spcPct val="100000"/>
              </a:lnSpc>
              <a:spcBef>
                <a:spcPts val="0"/>
              </a:spcBef>
              <a:spcAft>
                <a:spcPts val="0"/>
              </a:spcAft>
              <a:buSzPts val="1200"/>
              <a:buFont typeface="Calibri"/>
              <a:buAutoNum type="arabicPeriod"/>
            </a:pPr>
            <a:r>
              <a:rPr lang="en-US" sz="1200">
                <a:latin typeface="Calibri"/>
                <a:ea typeface="Calibri"/>
                <a:cs typeface="Calibri"/>
                <a:sym typeface="Calibri"/>
              </a:rPr>
              <a:t>Use Slide 22 to transition students back to their seats and answer the Check for Understanding questions on their half sheet. </a:t>
            </a:r>
            <a:endParaRPr sz="1200">
              <a:latin typeface="Calibri"/>
              <a:ea typeface="Calibri"/>
              <a:cs typeface="Calibri"/>
              <a:sym typeface="Calibri"/>
            </a:endParaRPr>
          </a:p>
          <a:p>
            <a:pPr indent="-304800" lvl="1" marL="914400" rtl="0" algn="l">
              <a:lnSpc>
                <a:spcPct val="100000"/>
              </a:lnSpc>
              <a:spcBef>
                <a:spcPts val="0"/>
              </a:spcBef>
              <a:spcAft>
                <a:spcPts val="0"/>
              </a:spcAft>
              <a:buSzPts val="1200"/>
              <a:buFont typeface="Calibri"/>
              <a:buAutoNum type="alphaLcPeriod"/>
            </a:pPr>
            <a:r>
              <a:rPr lang="en-US" sz="1200">
                <a:latin typeface="Calibri"/>
                <a:ea typeface="Calibri"/>
                <a:cs typeface="Calibri"/>
                <a:sym typeface="Calibri"/>
              </a:rPr>
              <a:t>Suggest a timer for 3-5 minutes while you rotate and visually check answers. </a:t>
            </a:r>
            <a:endParaRPr sz="1200">
              <a:latin typeface="Calibri"/>
              <a:ea typeface="Calibri"/>
              <a:cs typeface="Calibri"/>
              <a:sym typeface="Calibri"/>
            </a:endParaRPr>
          </a:p>
          <a:p>
            <a:pPr indent="-304800" lvl="1" marL="914400" rtl="0" algn="l">
              <a:lnSpc>
                <a:spcPct val="100000"/>
              </a:lnSpc>
              <a:spcBef>
                <a:spcPts val="0"/>
              </a:spcBef>
              <a:spcAft>
                <a:spcPts val="0"/>
              </a:spcAft>
              <a:buSzPts val="1200"/>
              <a:buFont typeface="Calibri"/>
              <a:buAutoNum type="alphaLcPeriod"/>
            </a:pPr>
            <a:r>
              <a:rPr lang="en-US" sz="1200">
                <a:latin typeface="Calibri"/>
                <a:ea typeface="Calibri"/>
                <a:cs typeface="Calibri"/>
                <a:sym typeface="Calibri"/>
              </a:rPr>
              <a:t>If you have time, you could quickly poll out answers on the white board.</a:t>
            </a:r>
            <a:endParaRPr sz="1200">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5" name="Shape 215"/>
        <p:cNvGrpSpPr/>
        <p:nvPr/>
      </p:nvGrpSpPr>
      <p:grpSpPr>
        <a:xfrm>
          <a:off x="0" y="0"/>
          <a:ext cx="0" cy="0"/>
          <a:chOff x="0" y="0"/>
          <a:chExt cx="0" cy="0"/>
        </a:xfrm>
      </p:grpSpPr>
      <p:sp>
        <p:nvSpPr>
          <p:cNvPr id="216" name="Google Shape;216;g3d1228400d7_0_2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7" name="Google Shape;217;g3d1228400d7_0_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00000"/>
              </a:lnSpc>
              <a:spcBef>
                <a:spcPts val="0"/>
              </a:spcBef>
              <a:spcAft>
                <a:spcPts val="0"/>
              </a:spcAft>
              <a:buClr>
                <a:schemeClr val="dk1"/>
              </a:buClr>
              <a:buSzPts val="1100"/>
              <a:buFont typeface="Calibri"/>
              <a:buAutoNum type="arabicPeriod"/>
            </a:pPr>
            <a:r>
              <a:rPr lang="en-US">
                <a:solidFill>
                  <a:schemeClr val="dk1"/>
                </a:solidFill>
                <a:latin typeface="Calibri"/>
                <a:ea typeface="Calibri"/>
                <a:cs typeface="Calibri"/>
                <a:sym typeface="Calibri"/>
              </a:rPr>
              <a:t>Use slide 23 to close out the lesson through the Exit Ticket. </a:t>
            </a:r>
            <a:endParaRPr>
              <a:solidFill>
                <a:schemeClr val="dk1"/>
              </a:solidFill>
              <a:latin typeface="Calibri"/>
              <a:ea typeface="Calibri"/>
              <a:cs typeface="Calibri"/>
              <a:sym typeface="Calibri"/>
            </a:endParaRPr>
          </a:p>
          <a:p>
            <a:pPr indent="-298450" lvl="1" marL="914400" rtl="0" algn="l">
              <a:lnSpc>
                <a:spcPct val="100000"/>
              </a:lnSpc>
              <a:spcBef>
                <a:spcPts val="0"/>
              </a:spcBef>
              <a:spcAft>
                <a:spcPts val="0"/>
              </a:spcAft>
              <a:buClr>
                <a:schemeClr val="dk1"/>
              </a:buClr>
              <a:buSzPts val="1100"/>
              <a:buFont typeface="Calibri"/>
              <a:buAutoNum type="alphaLcPeriod"/>
            </a:pPr>
            <a:r>
              <a:rPr lang="en-US">
                <a:solidFill>
                  <a:schemeClr val="dk1"/>
                </a:solidFill>
                <a:latin typeface="Calibri"/>
                <a:ea typeface="Calibri"/>
                <a:cs typeface="Calibri"/>
                <a:sym typeface="Calibri"/>
              </a:rPr>
              <a:t>Direct students’ attention to the lesson’s Compelling Question: To what extent has limited government effectively protected individual rights in the United States?</a:t>
            </a:r>
            <a:endParaRPr>
              <a:solidFill>
                <a:schemeClr val="dk1"/>
              </a:solidFill>
              <a:latin typeface="Calibri"/>
              <a:ea typeface="Calibri"/>
              <a:cs typeface="Calibri"/>
              <a:sym typeface="Calibri"/>
            </a:endParaRPr>
          </a:p>
          <a:p>
            <a:pPr indent="-298450" lvl="1" marL="914400" rtl="0" algn="l">
              <a:lnSpc>
                <a:spcPct val="100000"/>
              </a:lnSpc>
              <a:spcBef>
                <a:spcPts val="0"/>
              </a:spcBef>
              <a:spcAft>
                <a:spcPts val="0"/>
              </a:spcAft>
              <a:buClr>
                <a:schemeClr val="dk1"/>
              </a:buClr>
              <a:buSzPts val="1100"/>
              <a:buFont typeface="Calibri"/>
              <a:buAutoNum type="alphaLcPeriod"/>
            </a:pPr>
            <a:r>
              <a:rPr lang="en-US">
                <a:solidFill>
                  <a:schemeClr val="dk1"/>
                </a:solidFill>
                <a:latin typeface="Calibri"/>
                <a:ea typeface="Calibri"/>
                <a:cs typeface="Calibri"/>
                <a:sym typeface="Calibri"/>
              </a:rPr>
              <a:t>Encourage students to use evidence from the lesson to support their responses.</a:t>
            </a:r>
            <a:endParaRPr>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rPr b="1" lang="en-US">
                <a:solidFill>
                  <a:schemeClr val="dk1"/>
                </a:solidFill>
                <a:latin typeface="Calibri"/>
                <a:ea typeface="Calibri"/>
                <a:cs typeface="Calibri"/>
                <a:sym typeface="Calibri"/>
              </a:rPr>
              <a:t>Teacher Note: </a:t>
            </a:r>
            <a:r>
              <a:rPr lang="en-US">
                <a:solidFill>
                  <a:schemeClr val="dk1"/>
                </a:solidFill>
                <a:latin typeface="Calibri"/>
                <a:ea typeface="Calibri"/>
                <a:cs typeface="Calibri"/>
                <a:sym typeface="Calibri"/>
              </a:rPr>
              <a:t>You could create Exit Tickets and disseminate a pre-made and printed template, or students could answer on the back of their half sheet Chalk Talk Check for Understanding.</a:t>
            </a:r>
            <a:endParaRPr>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g3d11999e04f_0_2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 name="Google Shape;94;g3d11999e04f_0_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Calibri"/>
                <a:ea typeface="Calibri"/>
                <a:cs typeface="Calibri"/>
                <a:sym typeface="Calibri"/>
              </a:rPr>
              <a:t>Introduction (10 min.): </a:t>
            </a:r>
            <a:endParaRPr b="1"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On Slide 3, direct students’ attention to the lesson’s Compelling Question: “To what extent has limited government effectively protected individual rights in the United States?”</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On Slide 3, the timeline is to assist with spiral review depending on where you are in your pacing when you teach the lesson.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b="1" lang="en-US" sz="1200">
                <a:solidFill>
                  <a:schemeClr val="dk1"/>
                </a:solidFill>
                <a:latin typeface="Calibri"/>
                <a:ea typeface="Calibri"/>
                <a:cs typeface="Calibri"/>
                <a:sym typeface="Calibri"/>
              </a:rPr>
              <a:t>For teachers outside of Florida: </a:t>
            </a:r>
            <a:r>
              <a:rPr lang="en-US" sz="1200">
                <a:solidFill>
                  <a:schemeClr val="dk1"/>
                </a:solidFill>
                <a:latin typeface="Calibri"/>
                <a:ea typeface="Calibri"/>
                <a:cs typeface="Calibri"/>
                <a:sym typeface="Calibri"/>
              </a:rPr>
              <a:t>You can edit the timeline to reflect the ratification of your state constitution. It is a powerful reminder of the precedent set by the U.S. Constitution and that limited power is reflected throughout the levels of government.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Read the question aloud. Display the question visually for students.</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Invite students to consider their initial response before discussion.</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Allow time for students to think independently.</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Invite students to share their initial ideas.</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Calibri"/>
                <a:ea typeface="Calibri"/>
                <a:cs typeface="Calibri"/>
                <a:sym typeface="Calibri"/>
              </a:rPr>
              <a:t>Teacher Note:</a:t>
            </a:r>
            <a:r>
              <a:rPr lang="en-US" sz="1200">
                <a:solidFill>
                  <a:schemeClr val="dk1"/>
                </a:solidFill>
                <a:latin typeface="Calibri"/>
                <a:ea typeface="Calibri"/>
                <a:cs typeface="Calibri"/>
                <a:sym typeface="Calibri"/>
              </a:rPr>
              <a:t> for this poll type question - you could have students answer this as a Think-Pair-Share, with a partner on a Sticky Note, or use technology such as Mentimeter, Plickers, Nearpod Discussion Board, etc.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Clr>
                <a:schemeClr val="dk1"/>
              </a:buClr>
              <a:buSzPts val="1100"/>
              <a:buFont typeface="Arial"/>
              <a:buNone/>
            </a:pPr>
            <a:r>
              <a:t/>
            </a:r>
            <a:endParaRPr sz="1200">
              <a:solidFill>
                <a:schemeClr val="dk1"/>
              </a:solidFill>
              <a:latin typeface="Calibri"/>
              <a:ea typeface="Calibri"/>
              <a:cs typeface="Calibri"/>
              <a:sym typeface="Calibri"/>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g3d11999e04f_0_3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0" name="Google Shape;100;g3d11999e04f_0_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Calibri"/>
                <a:ea typeface="Calibri"/>
                <a:cs typeface="Calibri"/>
                <a:sym typeface="Calibri"/>
              </a:rPr>
              <a:t>Introduction (10 min.):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SzPts val="1200"/>
              <a:buFont typeface="Calibri"/>
              <a:buAutoNum type="arabicPeriod"/>
            </a:pPr>
            <a:r>
              <a:rPr lang="en-US" sz="1200">
                <a:latin typeface="Calibri"/>
                <a:ea typeface="Calibri"/>
                <a:cs typeface="Calibri"/>
                <a:sym typeface="Calibri"/>
              </a:rPr>
              <a:t>Slide 4, transition from Engage/Hook to the lesson for today.</a:t>
            </a:r>
            <a:endParaRPr sz="1200">
              <a:latin typeface="Calibri"/>
              <a:ea typeface="Calibri"/>
              <a:cs typeface="Calibri"/>
              <a:sym typeface="Calibri"/>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3d11999e04f_0_4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6" name="Google Shape;106;g3d11999e04f_0_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Calibri"/>
                <a:ea typeface="Calibri"/>
                <a:cs typeface="Calibri"/>
                <a:sym typeface="Calibri"/>
              </a:rPr>
              <a:t>Introduction (10 min.): </a:t>
            </a:r>
            <a:endParaRPr b="1"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Slide 5, introduce the documents and cases as milestones in the evolving interpretation of the limited power principle.</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Consider your pacing - what in this activity is going to be review and what is going to be new/preview?</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This slide is not meant to be comprehensive, direct instruction - students will read excerpts and more details when they break into small groups. Ideally, you would teach this lesson after your students already have received prior instruction on the Enlightenment thinkers, founding documents, and perhaps some of the cases. Note that a few of these cases would consist of enrichment and may not explicitly be listed in your benchmarks.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Use this as an opportunity to review prior knowledge, unpack academic vocabulary, and provide a simple introduction of the people, documents, and cases as milestones in the evolving interpretation of limited government power.</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sz="1200">
              <a:latin typeface="Calibri"/>
              <a:ea typeface="Calibri"/>
              <a:cs typeface="Calibri"/>
              <a:sym typeface="Calibri"/>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g3d11999e04f_0_4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2" name="Google Shape;112;g3d11999e04f_0_4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b="1" lang="en-US" sz="1200">
                <a:solidFill>
                  <a:schemeClr val="dk1"/>
                </a:solidFill>
                <a:latin typeface="Calibri"/>
                <a:ea typeface="Calibri"/>
                <a:cs typeface="Calibri"/>
                <a:sym typeface="Calibri"/>
              </a:rPr>
              <a:t>Document Detectives (50 minutes): </a:t>
            </a:r>
            <a:endParaRPr b="1"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Slide 6, provide each student or group with the half sheet from Document Detectives: The Evolution of Limited Government Power that includes the list of Big Ideas/Vocabulary Terms (A–H).</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Have the 9 Stations from Document Detectives: The Evolution of Limited Government Power printed and set-up around the room.</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Provide one vocabulary reference half sheet at each station.</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Option 1: each station printed on 8x11 and placed in a sheet protector. </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Option 2: each station printed on 8x11 and taped to an anchor chart to encourage groups to answer a guiding question(s) as they rotate.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Setup:</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Divide the class into nine groupings, trio teams or small groups.</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To start, assign each group to the station that corresponds with their group number. </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Task for Each Group:</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Read the assigned excerpt.</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Use guiding questions.</a:t>
            </a:r>
            <a:endParaRPr sz="1200">
              <a:solidFill>
                <a:schemeClr val="dk1"/>
              </a:solidFill>
              <a:latin typeface="Calibri"/>
              <a:ea typeface="Calibri"/>
              <a:cs typeface="Calibri"/>
              <a:sym typeface="Calibri"/>
            </a:endParaRPr>
          </a:p>
          <a:p>
            <a:pPr indent="-304800" lvl="0" marL="457200" rtl="0" algn="l">
              <a:lnSpc>
                <a:spcPct val="100000"/>
              </a:lnSpc>
              <a:spcBef>
                <a:spcPts val="0"/>
              </a:spcBef>
              <a:spcAft>
                <a:spcPts val="0"/>
              </a:spcAft>
              <a:buClr>
                <a:schemeClr val="dk1"/>
              </a:buClr>
              <a:buSzPts val="1200"/>
              <a:buFont typeface="Calibri"/>
              <a:buAutoNum type="arabicPeriod"/>
            </a:pPr>
            <a:r>
              <a:rPr lang="en-US" sz="1200">
                <a:solidFill>
                  <a:schemeClr val="dk1"/>
                </a:solidFill>
                <a:latin typeface="Calibri"/>
                <a:ea typeface="Calibri"/>
                <a:cs typeface="Calibri"/>
                <a:sym typeface="Calibri"/>
              </a:rPr>
              <a:t>Collaborative Output:</a:t>
            </a:r>
            <a:endParaRPr sz="1200">
              <a:solidFill>
                <a:schemeClr val="dk1"/>
              </a:solidFill>
              <a:latin typeface="Calibri"/>
              <a:ea typeface="Calibri"/>
              <a:cs typeface="Calibri"/>
              <a:sym typeface="Calibri"/>
            </a:endParaRPr>
          </a:p>
          <a:p>
            <a:pPr indent="-304800" lvl="1" marL="914400" rtl="0" algn="l">
              <a:lnSpc>
                <a:spcPct val="100000"/>
              </a:lnSpc>
              <a:spcBef>
                <a:spcPts val="0"/>
              </a:spcBef>
              <a:spcAft>
                <a:spcPts val="0"/>
              </a:spcAft>
              <a:buClr>
                <a:schemeClr val="dk1"/>
              </a:buClr>
              <a:buSzPts val="1200"/>
              <a:buFont typeface="Calibri"/>
              <a:buAutoNum type="alphaLcPeriod"/>
            </a:pPr>
            <a:r>
              <a:rPr lang="en-US" sz="1200">
                <a:solidFill>
                  <a:schemeClr val="dk1"/>
                </a:solidFill>
                <a:latin typeface="Calibri"/>
                <a:ea typeface="Calibri"/>
                <a:cs typeface="Calibri"/>
                <a:sym typeface="Calibri"/>
              </a:rPr>
              <a:t>Groups complete a half sheet. </a:t>
            </a:r>
            <a:endParaRPr sz="12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3d11999e04f_0_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8" name="Google Shape;118;g3d11999e04f_0_4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Suggest a timer: 5 minutes per station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3d11999e04f_0_5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24" name="Google Shape;124;g3d11999e04f_0_5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Suggest a timer: 5 minutes per station</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8" name="Shape 128"/>
        <p:cNvGrpSpPr/>
        <p:nvPr/>
      </p:nvGrpSpPr>
      <p:grpSpPr>
        <a:xfrm>
          <a:off x="0" y="0"/>
          <a:ext cx="0" cy="0"/>
          <a:chOff x="0" y="0"/>
          <a:chExt cx="0" cy="0"/>
        </a:xfrm>
      </p:grpSpPr>
      <p:sp>
        <p:nvSpPr>
          <p:cNvPr id="129" name="Google Shape;129;g3d11999e04f_0_5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0" name="Google Shape;130;g3d11999e04f_0_5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US" sz="1200">
                <a:solidFill>
                  <a:schemeClr val="dk1"/>
                </a:solidFill>
                <a:latin typeface="Calibri"/>
                <a:ea typeface="Calibri"/>
                <a:cs typeface="Calibri"/>
                <a:sym typeface="Calibri"/>
              </a:rPr>
              <a:t>Suggest a timer: 5 minutes per station</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 name="Google Shape;13;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3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0" name="Google Shape;70;p37"/>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1" name="Google Shape;71;p3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3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3" name="Google Shape;73;p3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38"/>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38"/>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77" name="Google Shape;77;p3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8" name="Google Shape;78;p3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9" name="Google Shape;79;p3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29"/>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 name="Google Shape;17;p29"/>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8" name="Google Shape;18;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 name="Google Shape;20;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 name="Google Shape;23;p30"/>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4" name="Google Shape;24;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31"/>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lnSpc>
                <a:spcPct val="100000"/>
              </a:lnSpc>
              <a:spcBef>
                <a:spcPts val="0"/>
              </a:spcBef>
              <a:spcAft>
                <a:spcPts val="0"/>
              </a:spcAft>
              <a:buClr>
                <a:schemeClr val="dk1"/>
              </a:buClr>
              <a:buSzPts val="4000"/>
              <a:buFont typeface="Calibri"/>
              <a:buNone/>
              <a:defRPr b="1" sz="400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31"/>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00"/>
              </a:spcBef>
              <a:spcAft>
                <a:spcPts val="0"/>
              </a:spcAft>
              <a:buClr>
                <a:srgbClr val="888888"/>
              </a:buClr>
              <a:buSzPts val="2000"/>
              <a:buNone/>
              <a:defRPr sz="2000">
                <a:solidFill>
                  <a:srgbClr val="888888"/>
                </a:solidFill>
              </a:defRPr>
            </a:lvl1pPr>
            <a:lvl2pPr indent="-228600" lvl="1" marL="914400" algn="l">
              <a:lnSpc>
                <a:spcPct val="100000"/>
              </a:lnSpc>
              <a:spcBef>
                <a:spcPts val="360"/>
              </a:spcBef>
              <a:spcAft>
                <a:spcPts val="0"/>
              </a:spcAft>
              <a:buClr>
                <a:srgbClr val="888888"/>
              </a:buClr>
              <a:buSzPts val="1800"/>
              <a:buNone/>
              <a:defRPr sz="1800">
                <a:solidFill>
                  <a:srgbClr val="888888"/>
                </a:solidFill>
              </a:defRPr>
            </a:lvl2pPr>
            <a:lvl3pPr indent="-228600" lvl="2" marL="1371600" algn="l">
              <a:lnSpc>
                <a:spcPct val="100000"/>
              </a:lnSpc>
              <a:spcBef>
                <a:spcPts val="320"/>
              </a:spcBef>
              <a:spcAft>
                <a:spcPts val="0"/>
              </a:spcAft>
              <a:buClr>
                <a:srgbClr val="888888"/>
              </a:buClr>
              <a:buSzPts val="1600"/>
              <a:buNone/>
              <a:defRPr sz="1600">
                <a:solidFill>
                  <a:srgbClr val="888888"/>
                </a:solidFill>
              </a:defRPr>
            </a:lvl3pPr>
            <a:lvl4pPr indent="-228600" lvl="3" marL="1828800" algn="l">
              <a:lnSpc>
                <a:spcPct val="100000"/>
              </a:lnSpc>
              <a:spcBef>
                <a:spcPts val="280"/>
              </a:spcBef>
              <a:spcAft>
                <a:spcPts val="0"/>
              </a:spcAft>
              <a:buClr>
                <a:srgbClr val="888888"/>
              </a:buClr>
              <a:buSzPts val="1400"/>
              <a:buNone/>
              <a:defRPr sz="1400">
                <a:solidFill>
                  <a:srgbClr val="888888"/>
                </a:solidFill>
              </a:defRPr>
            </a:lvl4pPr>
            <a:lvl5pPr indent="-228600" lvl="4" marL="2286000" algn="l">
              <a:lnSpc>
                <a:spcPct val="100000"/>
              </a:lnSpc>
              <a:spcBef>
                <a:spcPts val="280"/>
              </a:spcBef>
              <a:spcAft>
                <a:spcPts val="0"/>
              </a:spcAft>
              <a:buClr>
                <a:srgbClr val="888888"/>
              </a:buClr>
              <a:buSzPts val="1400"/>
              <a:buNone/>
              <a:defRPr sz="1400">
                <a:solidFill>
                  <a:srgbClr val="888888"/>
                </a:solidFill>
              </a:defRPr>
            </a:lvl5pPr>
            <a:lvl6pPr indent="-228600" lvl="5" marL="2743200" algn="l">
              <a:lnSpc>
                <a:spcPct val="100000"/>
              </a:lnSpc>
              <a:spcBef>
                <a:spcPts val="280"/>
              </a:spcBef>
              <a:spcAft>
                <a:spcPts val="0"/>
              </a:spcAft>
              <a:buClr>
                <a:srgbClr val="888888"/>
              </a:buClr>
              <a:buSzPts val="1400"/>
              <a:buNone/>
              <a:defRPr sz="1400">
                <a:solidFill>
                  <a:srgbClr val="888888"/>
                </a:solidFill>
              </a:defRPr>
            </a:lvl6pPr>
            <a:lvl7pPr indent="-228600" lvl="6" marL="3200400" algn="l">
              <a:lnSpc>
                <a:spcPct val="100000"/>
              </a:lnSpc>
              <a:spcBef>
                <a:spcPts val="280"/>
              </a:spcBef>
              <a:spcAft>
                <a:spcPts val="0"/>
              </a:spcAft>
              <a:buClr>
                <a:srgbClr val="888888"/>
              </a:buClr>
              <a:buSzPts val="1400"/>
              <a:buNone/>
              <a:defRPr sz="1400">
                <a:solidFill>
                  <a:srgbClr val="888888"/>
                </a:solidFill>
              </a:defRPr>
            </a:lvl7pPr>
            <a:lvl8pPr indent="-228600" lvl="7" marL="3657600" algn="l">
              <a:lnSpc>
                <a:spcPct val="100000"/>
              </a:lnSpc>
              <a:spcBef>
                <a:spcPts val="280"/>
              </a:spcBef>
              <a:spcAft>
                <a:spcPts val="0"/>
              </a:spcAft>
              <a:buClr>
                <a:srgbClr val="888888"/>
              </a:buClr>
              <a:buSzPts val="1400"/>
              <a:buNone/>
              <a:defRPr sz="1400">
                <a:solidFill>
                  <a:srgbClr val="888888"/>
                </a:solidFill>
              </a:defRPr>
            </a:lvl8pPr>
            <a:lvl9pPr indent="-228600" lvl="8" marL="4114800" algn="l">
              <a:lnSpc>
                <a:spcPct val="100000"/>
              </a:lnSpc>
              <a:spcBef>
                <a:spcPts val="280"/>
              </a:spcBef>
              <a:spcAft>
                <a:spcPts val="0"/>
              </a:spcAft>
              <a:buClr>
                <a:srgbClr val="888888"/>
              </a:buClr>
              <a:buSzPts val="1400"/>
              <a:buNone/>
              <a:defRPr sz="1400">
                <a:solidFill>
                  <a:srgbClr val="888888"/>
                </a:solidFill>
              </a:defRPr>
            </a:lvl9pPr>
          </a:lstStyle>
          <a:p/>
        </p:txBody>
      </p:sp>
      <p:sp>
        <p:nvSpPr>
          <p:cNvPr id="30" name="Google Shape;30;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 name="Google Shape;32;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32"/>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6" name="Google Shape;36;p32"/>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37" name="Google Shape;37;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8" name="Google Shape;38;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9" name="Google Shape;39;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3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2" name="Google Shape;42;p33"/>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3" name="Google Shape;43;p33"/>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4" name="Google Shape;44;p33"/>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45" name="Google Shape;45;p33"/>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46" name="Google Shape;46;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7" name="Google Shape;47;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3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1" name="Google Shape;51;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2" name="Google Shape;52;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35"/>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6" name="Google Shape;56;p35"/>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57" name="Google Shape;57;p35"/>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58" name="Google Shape;58;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36"/>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1"/>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3" name="Google Shape;63;p36"/>
          <p:cNvSpPr/>
          <p:nvPr>
            <p:ph idx="2" type="pic"/>
          </p:nvPr>
        </p:nvSpPr>
        <p:spPr>
          <a:xfrm>
            <a:off x="1792288" y="612775"/>
            <a:ext cx="5486400" cy="4114800"/>
          </a:xfrm>
          <a:prstGeom prst="rect">
            <a:avLst/>
          </a:prstGeom>
          <a:noFill/>
          <a:ln>
            <a:noFill/>
          </a:ln>
        </p:spPr>
      </p:sp>
      <p:sp>
        <p:nvSpPr>
          <p:cNvPr id="64" name="Google Shape;64;p36"/>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65" name="Google Shape;65;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6" name="Google Shape;66;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2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27"/>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jp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jpg"/><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3.jp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9.jpg"/><Relationship Id="rId4" Type="http://schemas.openxmlformats.org/officeDocument/2006/relationships/image" Target="../media/image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0.jpg"/><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0.jpg"/><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15.jpg"/><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8.jpg"/><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2.jpg"/><Relationship Id="rId4"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4.jpg"/><Relationship Id="rId4" Type="http://schemas.openxmlformats.org/officeDocument/2006/relationships/image" Target="../media/image5.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7.jpg"/><Relationship Id="rId4"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2.jp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11.jpg"/><Relationship Id="rId4" Type="http://schemas.openxmlformats.org/officeDocument/2006/relationships/image" Target="../media/image5.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1.jpg"/><Relationship Id="rId4" Type="http://schemas.openxmlformats.org/officeDocument/2006/relationships/image" Target="../media/image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23.jpg"/><Relationship Id="rId4" Type="http://schemas.openxmlformats.org/officeDocument/2006/relationships/image" Target="../media/image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13.jp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6.jp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4.jp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8.jp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9.jpg"/><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jpg"/><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7.jp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6.jpg"/><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3" name="Shape 83"/>
        <p:cNvGrpSpPr/>
        <p:nvPr/>
      </p:nvGrpSpPr>
      <p:grpSpPr>
        <a:xfrm>
          <a:off x="0" y="0"/>
          <a:ext cx="0" cy="0"/>
          <a:chOff x="0" y="0"/>
          <a:chExt cx="0" cy="0"/>
        </a:xfrm>
      </p:grpSpPr>
      <p:pic>
        <p:nvPicPr>
          <p:cNvPr descr="Beautify this slide" id="84" name="Google Shape;84;g3d11999e04f_0_29"/>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85" name="Google Shape;85;g3d11999e04f_0_29"/>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pic>
        <p:nvPicPr>
          <p:cNvPr descr="Beautify this slide" id="138" name="Google Shape;138;g3d11999e04f_0_61"/>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39" name="Google Shape;139;g3d11999e04f_0_61"/>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pic>
        <p:nvPicPr>
          <p:cNvPr descr="Beautify this slide" id="144" name="Google Shape;144;g3d11999e04f_0_65"/>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45" name="Google Shape;145;g3d11999e04f_0_65"/>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pic>
        <p:nvPicPr>
          <p:cNvPr descr="Beautify this slide" id="150" name="Google Shape;150;g3d11999e04f_0_69"/>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51" name="Google Shape;151;g3d11999e04f_0_69"/>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5" name="Shape 155"/>
        <p:cNvGrpSpPr/>
        <p:nvPr/>
      </p:nvGrpSpPr>
      <p:grpSpPr>
        <a:xfrm>
          <a:off x="0" y="0"/>
          <a:ext cx="0" cy="0"/>
          <a:chOff x="0" y="0"/>
          <a:chExt cx="0" cy="0"/>
        </a:xfrm>
      </p:grpSpPr>
      <p:pic>
        <p:nvPicPr>
          <p:cNvPr descr="Beautify this slide" id="156" name="Google Shape;156;g3d11999e04f_0_77"/>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57" name="Google Shape;157;g3d11999e04f_0_77"/>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1" name="Shape 161"/>
        <p:cNvGrpSpPr/>
        <p:nvPr/>
      </p:nvGrpSpPr>
      <p:grpSpPr>
        <a:xfrm>
          <a:off x="0" y="0"/>
          <a:ext cx="0" cy="0"/>
          <a:chOff x="0" y="0"/>
          <a:chExt cx="0" cy="0"/>
        </a:xfrm>
      </p:grpSpPr>
      <p:pic>
        <p:nvPicPr>
          <p:cNvPr descr="Beautify this slide" id="162" name="Google Shape;162;g3d11999e04f_0_73"/>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63" name="Google Shape;163;g3d11999e04f_0_73"/>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pic>
        <p:nvPicPr>
          <p:cNvPr descr="Beautify this slide" id="168" name="Google Shape;168;g3d11999e04f_0_81"/>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69" name="Google Shape;169;g3d11999e04f_0_81"/>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pic>
        <p:nvPicPr>
          <p:cNvPr id="174" name="Google Shape;174;g3d2ab03c681_0_11"/>
          <p:cNvPicPr preferRelativeResize="0"/>
          <p:nvPr/>
        </p:nvPicPr>
        <p:blipFill rotWithShape="1">
          <a:blip r:embed="rId3">
            <a:alphaModFix/>
          </a:blip>
          <a:srcRect b="30" l="0" r="0" t="40"/>
          <a:stretch/>
        </p:blipFill>
        <p:spPr>
          <a:xfrm>
            <a:off x="-71438" y="0"/>
            <a:ext cx="18430875" cy="10287890"/>
          </a:xfrm>
          <a:prstGeom prst="rect">
            <a:avLst/>
          </a:prstGeom>
          <a:noFill/>
          <a:ln>
            <a:noFill/>
          </a:ln>
        </p:spPr>
      </p:pic>
      <p:pic>
        <p:nvPicPr>
          <p:cNvPr id="175" name="Google Shape;175;g3d2ab03c681_0_11"/>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descr="Beautify this slide" id="180" name="Google Shape;180;g3d11999e04f_0_15"/>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81" name="Google Shape;181;g3d11999e04f_0_15"/>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5" name="Shape 185"/>
        <p:cNvGrpSpPr/>
        <p:nvPr/>
      </p:nvGrpSpPr>
      <p:grpSpPr>
        <a:xfrm>
          <a:off x="0" y="0"/>
          <a:ext cx="0" cy="0"/>
          <a:chOff x="0" y="0"/>
          <a:chExt cx="0" cy="0"/>
        </a:xfrm>
      </p:grpSpPr>
      <p:pic>
        <p:nvPicPr>
          <p:cNvPr descr="Beautify this slide" id="186" name="Google Shape;186;g3d11999e04f_0_20"/>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87" name="Google Shape;187;g3d11999e04f_0_20"/>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descr="Beautify this slide" id="192" name="Google Shape;192;g3d11999e04f_0_85"/>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93" name="Google Shape;193;g3d11999e04f_0_85"/>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pic>
        <p:nvPicPr>
          <p:cNvPr descr="Beautify this slide" id="90" name="Google Shape;90;g3d11999e04f_0_33"/>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91" name="Google Shape;91;g3d11999e04f_0_33"/>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999999"/>
        </a:solidFill>
      </p:bgPr>
    </p:bg>
    <p:spTree>
      <p:nvGrpSpPr>
        <p:cNvPr id="197" name="Shape 197"/>
        <p:cNvGrpSpPr/>
        <p:nvPr/>
      </p:nvGrpSpPr>
      <p:grpSpPr>
        <a:xfrm>
          <a:off x="0" y="0"/>
          <a:ext cx="0" cy="0"/>
          <a:chOff x="0" y="0"/>
          <a:chExt cx="0" cy="0"/>
        </a:xfrm>
      </p:grpSpPr>
      <p:pic>
        <p:nvPicPr>
          <p:cNvPr descr="Beautify this slide" id="198" name="Google Shape;198;g3d11999e04f_0_89"/>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sp>
        <p:nvSpPr>
          <p:cNvPr id="199" name="Google Shape;199;g3d11999e04f_0_89"/>
          <p:cNvSpPr/>
          <p:nvPr/>
        </p:nvSpPr>
        <p:spPr>
          <a:xfrm>
            <a:off x="13818134" y="9319525"/>
            <a:ext cx="4344000" cy="868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pic>
        <p:nvPicPr>
          <p:cNvPr id="200" name="Google Shape;200;g3d11999e04f_0_89"/>
          <p:cNvPicPr preferRelativeResize="0"/>
          <p:nvPr/>
        </p:nvPicPr>
        <p:blipFill>
          <a:blip r:embed="rId4">
            <a:alphaModFix/>
          </a:blip>
          <a:stretch>
            <a:fillRect/>
          </a:stretch>
        </p:blipFill>
        <p:spPr>
          <a:xfrm>
            <a:off x="14275425" y="9452800"/>
            <a:ext cx="3531150" cy="6022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descr="Beautify this slide" id="205" name="Google Shape;205;g3d2ab03c681_0_25"/>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sp>
        <p:nvSpPr>
          <p:cNvPr id="206" name="Google Shape;206;g3d2ab03c681_0_25"/>
          <p:cNvSpPr/>
          <p:nvPr/>
        </p:nvSpPr>
        <p:spPr>
          <a:xfrm>
            <a:off x="13758900" y="9319525"/>
            <a:ext cx="4344000" cy="868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pic>
        <p:nvPicPr>
          <p:cNvPr id="207" name="Google Shape;207;g3d2ab03c681_0_25"/>
          <p:cNvPicPr preferRelativeResize="0"/>
          <p:nvPr/>
        </p:nvPicPr>
        <p:blipFill>
          <a:blip r:embed="rId4">
            <a:alphaModFix/>
          </a:blip>
          <a:stretch>
            <a:fillRect/>
          </a:stretch>
        </p:blipFill>
        <p:spPr>
          <a:xfrm>
            <a:off x="14275425" y="9452800"/>
            <a:ext cx="3531150" cy="60225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id="212" name="Google Shape;212;g3d1228400d7_0_16"/>
          <p:cNvPicPr preferRelativeResize="0"/>
          <p:nvPr/>
        </p:nvPicPr>
        <p:blipFill rotWithShape="1">
          <a:blip r:embed="rId3">
            <a:alphaModFix/>
          </a:blip>
          <a:srcRect b="30" l="0" r="0" t="30"/>
          <a:stretch/>
        </p:blipFill>
        <p:spPr>
          <a:xfrm>
            <a:off x="-71450" y="0"/>
            <a:ext cx="18287998" cy="10209026"/>
          </a:xfrm>
          <a:prstGeom prst="rect">
            <a:avLst/>
          </a:prstGeom>
          <a:noFill/>
          <a:ln>
            <a:noFill/>
          </a:ln>
        </p:spPr>
      </p:pic>
      <p:sp>
        <p:nvSpPr>
          <p:cNvPr id="213" name="Google Shape;213;g3d1228400d7_0_16"/>
          <p:cNvSpPr/>
          <p:nvPr/>
        </p:nvSpPr>
        <p:spPr>
          <a:xfrm>
            <a:off x="135050" y="9186250"/>
            <a:ext cx="4344000" cy="8688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Calibri"/>
              <a:ea typeface="Calibri"/>
              <a:cs typeface="Calibri"/>
              <a:sym typeface="Calibri"/>
            </a:endParaRPr>
          </a:p>
        </p:txBody>
      </p:sp>
      <p:pic>
        <p:nvPicPr>
          <p:cNvPr id="214" name="Google Shape;214;g3d1228400d7_0_16"/>
          <p:cNvPicPr preferRelativeResize="0"/>
          <p:nvPr/>
        </p:nvPicPr>
        <p:blipFill>
          <a:blip r:embed="rId4">
            <a:alphaModFix/>
          </a:blip>
          <a:stretch>
            <a:fillRect/>
          </a:stretch>
        </p:blipFill>
        <p:spPr>
          <a:xfrm>
            <a:off x="541475" y="9319525"/>
            <a:ext cx="3531150" cy="6022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8" name="Shape 218"/>
        <p:cNvGrpSpPr/>
        <p:nvPr/>
      </p:nvGrpSpPr>
      <p:grpSpPr>
        <a:xfrm>
          <a:off x="0" y="0"/>
          <a:ext cx="0" cy="0"/>
          <a:chOff x="0" y="0"/>
          <a:chExt cx="0" cy="0"/>
        </a:xfrm>
      </p:grpSpPr>
      <p:pic>
        <p:nvPicPr>
          <p:cNvPr id="219" name="Google Shape;219;g3d1228400d7_0_20"/>
          <p:cNvPicPr preferRelativeResize="0"/>
          <p:nvPr/>
        </p:nvPicPr>
        <p:blipFill rotWithShape="1">
          <a:blip r:embed="rId3">
            <a:alphaModFix/>
          </a:blip>
          <a:srcRect b="30" l="0" r="0" t="30"/>
          <a:stretch/>
        </p:blipFill>
        <p:spPr>
          <a:xfrm>
            <a:off x="351488" y="0"/>
            <a:ext cx="17585026" cy="9816599"/>
          </a:xfrm>
          <a:prstGeom prst="rect">
            <a:avLst/>
          </a:prstGeom>
          <a:noFill/>
          <a:ln>
            <a:noFill/>
          </a:ln>
        </p:spPr>
      </p:pic>
      <p:pic>
        <p:nvPicPr>
          <p:cNvPr id="220" name="Google Shape;220;g3d1228400d7_0_20"/>
          <p:cNvPicPr preferRelativeResize="0"/>
          <p:nvPr/>
        </p:nvPicPr>
        <p:blipFill>
          <a:blip r:embed="rId4">
            <a:alphaModFix/>
          </a:blip>
          <a:stretch>
            <a:fillRect/>
          </a:stretch>
        </p:blipFill>
        <p:spPr>
          <a:xfrm>
            <a:off x="14492600" y="9590375"/>
            <a:ext cx="3531150" cy="60225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pic>
        <p:nvPicPr>
          <p:cNvPr id="96" name="Google Shape;96;g3d11999e04f_0_25"/>
          <p:cNvPicPr preferRelativeResize="0"/>
          <p:nvPr/>
        </p:nvPicPr>
        <p:blipFill rotWithShape="1">
          <a:blip r:embed="rId3">
            <a:alphaModFix/>
          </a:blip>
          <a:srcRect b="30" l="0" r="0" t="30"/>
          <a:stretch/>
        </p:blipFill>
        <p:spPr>
          <a:xfrm>
            <a:off x="-71425" y="-450"/>
            <a:ext cx="18430875" cy="10288779"/>
          </a:xfrm>
          <a:prstGeom prst="rect">
            <a:avLst/>
          </a:prstGeom>
          <a:noFill/>
          <a:ln>
            <a:noFill/>
          </a:ln>
        </p:spPr>
      </p:pic>
      <p:pic>
        <p:nvPicPr>
          <p:cNvPr id="97" name="Google Shape;97;g3d11999e04f_0_25"/>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descr="Beautify this slide" id="102" name="Google Shape;102;g3d11999e04f_0_37"/>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03" name="Google Shape;103;g3d11999e04f_0_37"/>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pic>
        <p:nvPicPr>
          <p:cNvPr id="108" name="Google Shape;108;g3d11999e04f_0_41"/>
          <p:cNvPicPr preferRelativeResize="0"/>
          <p:nvPr/>
        </p:nvPicPr>
        <p:blipFill rotWithShape="1">
          <a:blip r:embed="rId3">
            <a:alphaModFix/>
          </a:blip>
          <a:srcRect b="30" l="0" r="0" t="40"/>
          <a:stretch/>
        </p:blipFill>
        <p:spPr>
          <a:xfrm>
            <a:off x="-71438" y="0"/>
            <a:ext cx="18430875" cy="10287890"/>
          </a:xfrm>
          <a:prstGeom prst="rect">
            <a:avLst/>
          </a:prstGeom>
          <a:noFill/>
          <a:ln>
            <a:noFill/>
          </a:ln>
        </p:spPr>
      </p:pic>
      <p:pic>
        <p:nvPicPr>
          <p:cNvPr id="109" name="Google Shape;109;g3d11999e04f_0_41"/>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3" name="Shape 113"/>
        <p:cNvGrpSpPr/>
        <p:nvPr/>
      </p:nvGrpSpPr>
      <p:grpSpPr>
        <a:xfrm>
          <a:off x="0" y="0"/>
          <a:ext cx="0" cy="0"/>
          <a:chOff x="0" y="0"/>
          <a:chExt cx="0" cy="0"/>
        </a:xfrm>
      </p:grpSpPr>
      <p:pic>
        <p:nvPicPr>
          <p:cNvPr descr="Beautify this slide" id="114" name="Google Shape;114;g3d11999e04f_0_45"/>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15" name="Google Shape;115;g3d11999e04f_0_45"/>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9" name="Shape 119"/>
        <p:cNvGrpSpPr/>
        <p:nvPr/>
      </p:nvGrpSpPr>
      <p:grpSpPr>
        <a:xfrm>
          <a:off x="0" y="0"/>
          <a:ext cx="0" cy="0"/>
          <a:chOff x="0" y="0"/>
          <a:chExt cx="0" cy="0"/>
        </a:xfrm>
      </p:grpSpPr>
      <p:pic>
        <p:nvPicPr>
          <p:cNvPr descr="Beautify this slide" id="120" name="Google Shape;120;g3d11999e04f_0_49"/>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21" name="Google Shape;121;g3d11999e04f_0_49"/>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pic>
        <p:nvPicPr>
          <p:cNvPr descr="Beautify this slide" id="126" name="Google Shape;126;g3d11999e04f_0_53"/>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27" name="Google Shape;127;g3d11999e04f_0_53"/>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pic>
        <p:nvPicPr>
          <p:cNvPr descr="Beautify this slide" id="132" name="Google Shape;132;g3d11999e04f_0_57"/>
          <p:cNvPicPr preferRelativeResize="0"/>
          <p:nvPr/>
        </p:nvPicPr>
        <p:blipFill rotWithShape="1">
          <a:blip r:embed="rId3">
            <a:alphaModFix/>
          </a:blip>
          <a:srcRect b="0" l="0" r="0" t="0"/>
          <a:stretch/>
        </p:blipFill>
        <p:spPr>
          <a:xfrm>
            <a:off x="-71438" y="0"/>
            <a:ext cx="18430875" cy="10287000"/>
          </a:xfrm>
          <a:prstGeom prst="rect">
            <a:avLst/>
          </a:prstGeom>
          <a:noFill/>
          <a:ln>
            <a:noFill/>
          </a:ln>
        </p:spPr>
      </p:pic>
      <p:pic>
        <p:nvPicPr>
          <p:cNvPr id="133" name="Google Shape;133;g3d11999e04f_0_57"/>
          <p:cNvPicPr preferRelativeResize="0"/>
          <p:nvPr/>
        </p:nvPicPr>
        <p:blipFill>
          <a:blip r:embed="rId4">
            <a:alphaModFix/>
          </a:blip>
          <a:stretch>
            <a:fillRect/>
          </a:stretch>
        </p:blipFill>
        <p:spPr>
          <a:xfrm>
            <a:off x="14828275" y="9590375"/>
            <a:ext cx="3531150" cy="60225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