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Lst>
  <p:sldSz cy="5143500" cx="9144000"/>
  <p:notesSz cx="6858000" cy="9144000"/>
  <p:embeddedFontLst>
    <p:embeddedFont>
      <p:font typeface="Newsreader"/>
      <p:regular r:id="rId50"/>
      <p:bold r:id="rId51"/>
      <p:italic r:id="rId52"/>
      <p:boldItalic r:id="rId53"/>
    </p:embeddedFont>
    <p:embeddedFont>
      <p:font typeface="Sora"/>
      <p:regular r:id="rId54"/>
      <p:bold r:id="rId55"/>
    </p:embeddedFont>
    <p:embeddedFont>
      <p:font typeface="Open Sans"/>
      <p:regular r:id="rId56"/>
      <p:bold r:id="rId57"/>
      <p:italic r:id="rId58"/>
      <p:boldItalic r:id="rId5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E4594E6-D368-41CA-B10F-FB60ABBE8596}">
  <a:tblStyle styleId="{8E4594E6-D368-41CA-B10F-FB60ABBE8596}"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font" Target="fonts/Newsreader-bold.fntdata"/><Relationship Id="rId50" Type="http://schemas.openxmlformats.org/officeDocument/2006/relationships/font" Target="fonts/Newsreader-regular.fntdata"/><Relationship Id="rId53" Type="http://schemas.openxmlformats.org/officeDocument/2006/relationships/font" Target="fonts/Newsreader-boldItalic.fntdata"/><Relationship Id="rId52" Type="http://schemas.openxmlformats.org/officeDocument/2006/relationships/font" Target="fonts/Newsreader-italic.fntdata"/><Relationship Id="rId11" Type="http://schemas.openxmlformats.org/officeDocument/2006/relationships/slide" Target="slides/slide5.xml"/><Relationship Id="rId55" Type="http://schemas.openxmlformats.org/officeDocument/2006/relationships/font" Target="fonts/Sora-bold.fntdata"/><Relationship Id="rId10" Type="http://schemas.openxmlformats.org/officeDocument/2006/relationships/slide" Target="slides/slide4.xml"/><Relationship Id="rId54" Type="http://schemas.openxmlformats.org/officeDocument/2006/relationships/font" Target="fonts/Sora-regular.fntdata"/><Relationship Id="rId13" Type="http://schemas.openxmlformats.org/officeDocument/2006/relationships/slide" Target="slides/slide7.xml"/><Relationship Id="rId57" Type="http://schemas.openxmlformats.org/officeDocument/2006/relationships/font" Target="fonts/OpenSans-bold.fntdata"/><Relationship Id="rId12" Type="http://schemas.openxmlformats.org/officeDocument/2006/relationships/slide" Target="slides/slide6.xml"/><Relationship Id="rId56" Type="http://schemas.openxmlformats.org/officeDocument/2006/relationships/font" Target="fonts/OpenSans-regular.fntdata"/><Relationship Id="rId15" Type="http://schemas.openxmlformats.org/officeDocument/2006/relationships/slide" Target="slides/slide9.xml"/><Relationship Id="rId59" Type="http://schemas.openxmlformats.org/officeDocument/2006/relationships/font" Target="fonts/OpenSans-boldItalic.fntdata"/><Relationship Id="rId14" Type="http://schemas.openxmlformats.org/officeDocument/2006/relationships/slide" Target="slides/slide8.xml"/><Relationship Id="rId58" Type="http://schemas.openxmlformats.org/officeDocument/2006/relationships/font" Target="fonts/OpenSans-italic.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FN9FUJXwAxfgxySHiZRnVnkoW2M9Y-QsBmMq-5p6bDw/edit?tab=t.0"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WoKmYMNeOVE&amp;t=3s" TargetMode="External"/><Relationship Id="rId3" Type="http://schemas.openxmlformats.org/officeDocument/2006/relationships/hyperlink" Target="https://docs.google.com/document/d/1FN9FUJXwAxfgxySHiZRnVnkoW2M9Y-QsBmMq-5p6bDw/edit?tab=t.0"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FN9FUJXwAxfgxySHiZRnVnkoW2M9Y-QsBmMq-5p6bDw/edit?tab=t.0"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archives.gov/founding-docs/declaration-transcript"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FN9FUJXwAxfgxySHiZRnVnkoW2M9Y-QsBmMq-5p6bDw/edit?tab=t.0"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theteachertoolkit.com/index.php/tool/jigsaw" TargetMode="External"/><Relationship Id="rId3" Type="http://schemas.openxmlformats.org/officeDocument/2006/relationships/hyperlink" Target="https://docs.google.com/presentation/d/18K6SnqpHx_SGcGZCJYD1SXz1-S6gacJFdS9rn5ygLLM/edit?slide=id.g3de9e555de9_0_45#slide=id.g3de9e555de9_0_45" TargetMode="Externa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illofrightsinstitute.org/activities/handout-c-in-his-own-words-james-otis-on-natural-rights/"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eachingamericanhistory.org/document/thoughts-on-government-2/"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eachingamericanhistory.org/document/common-sense-2/" TargetMode="Externa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nationalhumanitiescenter.org/pds/livingrev/equality/text4/aadamstojqadams.pdf" TargetMode="Externa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onstitutioncenter.org/the-constitution/historic-document-library/detail/james-madison-federalist-no-51-1788" TargetMode="Externa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eachingamericanhistory.org/document/the-destiny-of-colored-americans/" TargetMode="Externa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illofrightsinstitute.org/primary-sources/letter-from-birmingham-jail/" TargetMode="Externa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FN9FUJXwAxfgxySHiZRnVnkoW2M9Y-QsBmMq-5p6bDw/edit?tab=t.0" TargetMode="Externa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iQphmwZJ4CFZF4gLtPusPKYSGNaCnRY9lg56DseyO7g/edit?tab=t.0" TargetMode="Externa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FN9FUJXwAxfgxySHiZRnVnkoW2M9Y-QsBmMq-5p6bDw/edit?tab=t.0"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FN9FUJXwAxfgxySHiZRnVnkoW2M9Y-QsBmMq-5p6bDw/edit?tab=t.0" TargetMode="External"/><Relationship Id="rId3" Type="http://schemas.openxmlformats.org/officeDocument/2006/relationships/hyperlink" Target="https://docs.google.com/presentation/d/18K6SnqpHx_SGcGZCJYD1SXz1-S6gacJFdS9rn5ygLLM/edit?slide=id.g3de9e555de9_0_120#slide=id.g3de9e555de9_0_120" TargetMode="Externa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FN9FUJXwAxfgxySHiZRnVnkoW2M9Y-QsBmMq-5p6bDw/edit?tab=t.0" TargetMode="Externa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streetlaw.org/using-socratic-seminars-to-foster-critical-conversations/" TargetMode="Externa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FN9FUJXwAxfgxySHiZRnVnkoW2M9Y-QsBmMq-5p6bDw/edit?tab=t.0" TargetMode="Externa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FN9FUJXwAxfgxySHiZRnVnkoW2M9Y-QsBmMq-5p6bDw/edit?tab=t.0"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FN9FUJXwAxfgxySHiZRnVnkoW2M9Y-QsBmMq-5p6bDw/edit?tab=t.0" TargetMode="External"/><Relationship Id="rId3" Type="http://schemas.openxmlformats.org/officeDocument/2006/relationships/hyperlink" Target="https://billofrightsinstitute.org/lessons/benjamin-franklin-and-civic-virtue/"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6" name="Shape 946"/>
        <p:cNvGrpSpPr/>
        <p:nvPr/>
      </p:nvGrpSpPr>
      <p:grpSpPr>
        <a:xfrm>
          <a:off x="0" y="0"/>
          <a:ext cx="0" cy="0"/>
          <a:chOff x="0" y="0"/>
          <a:chExt cx="0" cy="0"/>
        </a:xfrm>
      </p:grpSpPr>
      <p:sp>
        <p:nvSpPr>
          <p:cNvPr id="947" name="Google Shape;947;g28118472e9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8" name="Google Shape;948;g28118472e9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Slide titled “The Pursuit of Happiness”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Lesson Plan: https://docs.google.com/document/d/1iQphmwZJ4CFZF4gLtPusPKYSGNaCnRY9lg56DseyO7g/edit?tab=t.0</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Student Handout: https://docs.google.com/document/d/1FN9FUJXwAxfgxySHiZRnVnkoW2M9Y-QsBmMq-5p6bDw/edit?tab=t.0</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9" name="Shape 1139"/>
        <p:cNvGrpSpPr/>
        <p:nvPr/>
      </p:nvGrpSpPr>
      <p:grpSpPr>
        <a:xfrm>
          <a:off x="0" y="0"/>
          <a:ext cx="0" cy="0"/>
          <a:chOff x="0" y="0"/>
          <a:chExt cx="0" cy="0"/>
        </a:xfrm>
      </p:grpSpPr>
      <p:sp>
        <p:nvSpPr>
          <p:cNvPr id="1140" name="Google Shape;1140;g3d4750ffd7d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1" name="Google Shape;1141;g3d4750ffd7d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2. Explore</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0" name="Shape 1200"/>
        <p:cNvGrpSpPr/>
        <p:nvPr/>
      </p:nvGrpSpPr>
      <p:grpSpPr>
        <a:xfrm>
          <a:off x="0" y="0"/>
          <a:ext cx="0" cy="0"/>
          <a:chOff x="0" y="0"/>
          <a:chExt cx="0" cy="0"/>
        </a:xfrm>
      </p:grpSpPr>
      <p:sp>
        <p:nvSpPr>
          <p:cNvPr id="1201" name="Google Shape;1201;g3d477b4879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2" name="Google Shape;1202;g3d477b4879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Compelling Question: </a:t>
            </a:r>
            <a:r>
              <a:rPr lang="en" sz="1200">
                <a:solidFill>
                  <a:schemeClr val="dk1"/>
                </a:solidFill>
                <a:latin typeface="Newsreader"/>
                <a:ea typeface="Newsreader"/>
                <a:cs typeface="Newsreader"/>
                <a:sym typeface="Newsreader"/>
              </a:rPr>
              <a:t>What is more important to the pursuit of happiness: a government of laws or a culture of civic virtue?  </a:t>
            </a:r>
            <a:endParaRPr sz="1200">
              <a:solidFill>
                <a:schemeClr val="dk1"/>
              </a:solidFill>
              <a:latin typeface="Newsreader"/>
              <a:ea typeface="Newsreader"/>
              <a:cs typeface="Newsreader"/>
              <a:sym typeface="Newsreader"/>
            </a:endParaRPr>
          </a:p>
          <a:p>
            <a:pPr indent="0" lvl="0" marL="0" rtl="0" algn="l">
              <a:spcBef>
                <a:spcPts val="0"/>
              </a:spcBef>
              <a:spcAft>
                <a:spcPts val="0"/>
              </a:spcAft>
              <a:buNone/>
            </a:pPr>
            <a:r>
              <a:t/>
            </a:r>
            <a:endParaRPr sz="1200">
              <a:solidFill>
                <a:schemeClr val="dk1"/>
              </a:solidFill>
              <a:latin typeface="Newsreader"/>
              <a:ea typeface="Newsreader"/>
              <a:cs typeface="Newsreader"/>
              <a:sym typeface="Newsreader"/>
            </a:endParaRPr>
          </a:p>
          <a:p>
            <a:pPr indent="0" lvl="0" marL="0" rtl="0" algn="l">
              <a:spcBef>
                <a:spcPts val="0"/>
              </a:spcBef>
              <a:spcAft>
                <a:spcPts val="0"/>
              </a:spcAft>
              <a:buNone/>
            </a:pPr>
            <a:r>
              <a:rPr lang="en" sz="1200">
                <a:solidFill>
                  <a:schemeClr val="dk1"/>
                </a:solidFill>
                <a:latin typeface="Newsreader"/>
                <a:ea typeface="Newsreader"/>
                <a:cs typeface="Newsreader"/>
                <a:sym typeface="Newsreader"/>
              </a:rPr>
              <a:t>Read the question aloud and tell students that the purpose of this lesson is to consider what this question really means.  </a:t>
            </a:r>
            <a:endParaRPr sz="1200">
              <a:solidFill>
                <a:schemeClr val="dk1"/>
              </a:solidFill>
              <a:latin typeface="Newsreader"/>
              <a:ea typeface="Newsreader"/>
              <a:cs typeface="Newsreader"/>
              <a:sym typeface="Newsreader"/>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7" name="Shape 1207"/>
        <p:cNvGrpSpPr/>
        <p:nvPr/>
      </p:nvGrpSpPr>
      <p:grpSpPr>
        <a:xfrm>
          <a:off x="0" y="0"/>
          <a:ext cx="0" cy="0"/>
          <a:chOff x="0" y="0"/>
          <a:chExt cx="0" cy="0"/>
        </a:xfrm>
      </p:grpSpPr>
      <p:sp>
        <p:nvSpPr>
          <p:cNvPr id="1208" name="Google Shape;1208;g3de9e555de9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9" name="Google Shape;1209;g3de9e555de9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Give students a few minutes to brainstorm what the compelling question really means by answering question a “What does it mean to be a government of laws” and question b “What is a culture of civic virtue?” on </a:t>
            </a:r>
            <a:r>
              <a:rPr lang="en" sz="1200" u="sng">
                <a:solidFill>
                  <a:srgbClr val="1155CC"/>
                </a:solidFill>
                <a:latin typeface="Newsreader"/>
                <a:ea typeface="Newsreader"/>
                <a:cs typeface="Newsreader"/>
                <a:sym typeface="Newsreader"/>
                <a:hlinkClick r:id="rId2">
                  <a:extLst>
                    <a:ext uri="{A12FA001-AC4F-418D-AE19-62706E023703}">
                      <ahyp:hlinkClr val="tx"/>
                    </a:ext>
                  </a:extLst>
                </a:hlinkClick>
              </a:rPr>
              <a:t>page 2</a:t>
            </a:r>
            <a:r>
              <a:rPr lang="en" sz="1200">
                <a:solidFill>
                  <a:schemeClr val="dk1"/>
                </a:solidFill>
                <a:latin typeface="Newsreader"/>
                <a:ea typeface="Newsreader"/>
                <a:cs typeface="Newsreader"/>
                <a:sym typeface="Newsreader"/>
              </a:rPr>
              <a:t> of their handout under the heading “EXPLORE.” </a:t>
            </a:r>
            <a:endParaRPr sz="1200">
              <a:solidFill>
                <a:schemeClr val="dk1"/>
              </a:solidFill>
              <a:latin typeface="Newsreader"/>
              <a:ea typeface="Newsreader"/>
              <a:cs typeface="Newsreader"/>
              <a:sym typeface="Newsreader"/>
            </a:endParaRPr>
          </a:p>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Then, invite 3-6 volunteers to share their thoughts with the entire class.  Consider recording their thoughts on a white board or directly on the slide using dry erase or with a smart board reader. </a:t>
            </a:r>
            <a:endParaRPr sz="1200">
              <a:solidFill>
                <a:schemeClr val="dk1"/>
              </a:solidFill>
              <a:latin typeface="Newsreader"/>
              <a:ea typeface="Newsreader"/>
              <a:cs typeface="Newsreader"/>
              <a:sym typeface="Newsreader"/>
            </a:endParaRPr>
          </a:p>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6" name="Shape 1216"/>
        <p:cNvGrpSpPr/>
        <p:nvPr/>
      </p:nvGrpSpPr>
      <p:grpSpPr>
        <a:xfrm>
          <a:off x="0" y="0"/>
          <a:ext cx="0" cy="0"/>
          <a:chOff x="0" y="0"/>
          <a:chExt cx="0" cy="0"/>
        </a:xfrm>
      </p:grpSpPr>
      <p:sp>
        <p:nvSpPr>
          <p:cNvPr id="1217" name="Google Shape;1217;g3de9e555de9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8" name="Google Shape;1218;g3de9e555de9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Video link: </a:t>
            </a:r>
            <a:r>
              <a:rPr lang="en" u="sng">
                <a:solidFill>
                  <a:schemeClr val="hlink"/>
                </a:solidFill>
                <a:hlinkClick r:id="rId2"/>
              </a:rPr>
              <a:t>https://www.youtube.com/watch?v=WoKmYMNeOVE&amp;t=3s</a:t>
            </a:r>
            <a:r>
              <a:rPr lang="en"/>
              <a:t> (transcript </a:t>
            </a:r>
            <a:r>
              <a:rPr lang="en"/>
              <a:t>available</a:t>
            </a:r>
            <a:r>
              <a:rPr lang="en"/>
              <a:t> via YouTube</a:t>
            </a:r>
            <a:endParaRPr/>
          </a:p>
          <a:p>
            <a:pPr indent="0" lvl="0" marL="0" rtl="0" algn="l">
              <a:spcBef>
                <a:spcPts val="0"/>
              </a:spcBef>
              <a:spcAft>
                <a:spcPts val="0"/>
              </a:spcAft>
              <a:buNone/>
            </a:pPr>
            <a:r>
              <a:t/>
            </a:r>
            <a:endParaRPr/>
          </a:p>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Preview the student handout to ensure students understand the purpose and expectation for the video: that they will need to identify one key idea about the founders’ view of government and the role of civic virtue on question c of </a:t>
            </a:r>
            <a:r>
              <a:rPr lang="en" sz="1200" u="sng">
                <a:solidFill>
                  <a:srgbClr val="1155CC"/>
                </a:solidFill>
                <a:latin typeface="Newsreader"/>
                <a:ea typeface="Newsreader"/>
                <a:cs typeface="Newsreader"/>
                <a:sym typeface="Newsreader"/>
                <a:hlinkClick r:id="rId3">
                  <a:extLst>
                    <a:ext uri="{A12FA001-AC4F-418D-AE19-62706E023703}">
                      <ahyp:hlinkClr val="tx"/>
                    </a:ext>
                  </a:extLst>
                </a:hlinkClick>
              </a:rPr>
              <a:t>page 2.</a:t>
            </a:r>
            <a:r>
              <a:rPr lang="en" sz="1200">
                <a:solidFill>
                  <a:schemeClr val="dk1"/>
                </a:solidFill>
                <a:latin typeface="Newsreader"/>
                <a:ea typeface="Newsreader"/>
                <a:cs typeface="Newsreader"/>
                <a:sym typeface="Newsreader"/>
              </a:rPr>
              <a:t> </a:t>
            </a:r>
            <a:endParaRPr sz="1200">
              <a:solidFill>
                <a:schemeClr val="dk1"/>
              </a:solidFill>
              <a:latin typeface="Newsreader"/>
              <a:ea typeface="Newsreader"/>
              <a:cs typeface="Newsreader"/>
              <a:sym typeface="Newsreader"/>
            </a:endParaRPr>
          </a:p>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Play video "Pursuit of Happiness as a Foundation Principle" for class. </a:t>
            </a:r>
            <a:endParaRPr sz="1200">
              <a:solidFill>
                <a:schemeClr val="dk1"/>
              </a:solidFill>
              <a:latin typeface="Newsreader"/>
              <a:ea typeface="Newsreader"/>
              <a:cs typeface="Newsreader"/>
              <a:sym typeface="Newsreader"/>
            </a:endParaRPr>
          </a:p>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At the conclusion of the video clip, allow students to share what they recorded on their handout.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4" name="Shape 1224"/>
        <p:cNvGrpSpPr/>
        <p:nvPr/>
      </p:nvGrpSpPr>
      <p:grpSpPr>
        <a:xfrm>
          <a:off x="0" y="0"/>
          <a:ext cx="0" cy="0"/>
          <a:chOff x="0" y="0"/>
          <a:chExt cx="0" cy="0"/>
        </a:xfrm>
      </p:grpSpPr>
      <p:sp>
        <p:nvSpPr>
          <p:cNvPr id="1225" name="Google Shape;1225;g1125d80b419_0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6" name="Google Shape;1226;g1125d80b419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Ask students to pick one of four quotes from the video that best speaks to them regarding the compelling question of the role of government versus individual civic virtue and the pursuit of happiness.  </a:t>
            </a:r>
            <a:endParaRPr sz="1200">
              <a:solidFill>
                <a:schemeClr val="dk1"/>
              </a:solidFill>
              <a:latin typeface="Newsreader"/>
              <a:ea typeface="Newsreader"/>
              <a:cs typeface="Newsreader"/>
              <a:sym typeface="Newsreader"/>
            </a:endParaRPr>
          </a:p>
          <a:p>
            <a:pPr indent="0" lvl="0" marL="457200" rtl="0" algn="l">
              <a:spcBef>
                <a:spcPts val="0"/>
              </a:spcBef>
              <a:spcAft>
                <a:spcPts val="0"/>
              </a:spcAft>
              <a:buNone/>
            </a:pPr>
            <a:r>
              <a:t/>
            </a:r>
            <a:endParaRPr sz="1200">
              <a:solidFill>
                <a:schemeClr val="dk1"/>
              </a:solidFill>
              <a:latin typeface="Newsreader"/>
              <a:ea typeface="Newsreader"/>
              <a:cs typeface="Newsreader"/>
              <a:sym typeface="Newsreader"/>
            </a:endParaRPr>
          </a:p>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Then ask students to raise a hand and display 1-4 fingers to represent which quote they chose. </a:t>
            </a:r>
            <a:endParaRPr sz="1200">
              <a:solidFill>
                <a:schemeClr val="dk1"/>
              </a:solidFill>
              <a:latin typeface="Newsreader"/>
              <a:ea typeface="Newsreader"/>
              <a:cs typeface="Newsreader"/>
              <a:sym typeface="Newsreader"/>
            </a:endParaRPr>
          </a:p>
          <a:p>
            <a:pPr indent="0" lvl="0" marL="0" rtl="0" algn="l">
              <a:spcBef>
                <a:spcPts val="0"/>
              </a:spcBef>
              <a:spcAft>
                <a:spcPts val="0"/>
              </a:spcAft>
              <a:buNone/>
            </a:pPr>
            <a:r>
              <a:t/>
            </a:r>
            <a:endParaRPr sz="1200">
              <a:solidFill>
                <a:schemeClr val="dk1"/>
              </a:solidFill>
              <a:latin typeface="Newsreader"/>
              <a:ea typeface="Newsreader"/>
              <a:cs typeface="Newsreader"/>
              <a:sym typeface="Newsreade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8" name="Shape 1238"/>
        <p:cNvGrpSpPr/>
        <p:nvPr/>
      </p:nvGrpSpPr>
      <p:grpSpPr>
        <a:xfrm>
          <a:off x="0" y="0"/>
          <a:ext cx="0" cy="0"/>
          <a:chOff x="0" y="0"/>
          <a:chExt cx="0" cy="0"/>
        </a:xfrm>
      </p:grpSpPr>
      <p:sp>
        <p:nvSpPr>
          <p:cNvPr id="1239" name="Google Shape;1239;g3d477b48795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0" name="Google Shape;1240;g3d477b48795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Newsreader"/>
                <a:ea typeface="Newsreader"/>
                <a:cs typeface="Newsreader"/>
                <a:sym typeface="Newsreader"/>
              </a:rPr>
              <a:t>Explain to students that they will be engaging in a document-based debate on the compelling question after first completing a DBQ (Document-Based Question) Analysis.  With each primary source, they will need to summarize it in their own words, decide if it best supports the idea of a government of laws or a culture of individual civic virtue, and then explain their thinking.</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Preview </a:t>
            </a:r>
            <a:r>
              <a:rPr lang="en" sz="1200" u="sng">
                <a:solidFill>
                  <a:srgbClr val="1155CC"/>
                </a:solidFill>
                <a:latin typeface="Newsreader"/>
                <a:ea typeface="Newsreader"/>
                <a:cs typeface="Newsreader"/>
                <a:sym typeface="Newsreader"/>
                <a:hlinkClick r:id="rId2">
                  <a:extLst>
                    <a:ext uri="{A12FA001-AC4F-418D-AE19-62706E023703}">
                      <ahyp:hlinkClr val="tx"/>
                    </a:ext>
                  </a:extLst>
                </a:hlinkClick>
              </a:rPr>
              <a:t>page 3 </a:t>
            </a:r>
            <a:r>
              <a:rPr lang="en" sz="1200">
                <a:solidFill>
                  <a:schemeClr val="dk1"/>
                </a:solidFill>
                <a:latin typeface="Newsreader"/>
                <a:ea typeface="Newsreader"/>
                <a:cs typeface="Newsreader"/>
                <a:sym typeface="Newsreader"/>
              </a:rPr>
              <a:t>of the student section titled “DBQ Analysis" so they can see that for each source, they will need to summarize and decide if it better represents a government of laws or a culture of independent civic virtue. </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Tell students you will model how to do this with the first quote from the source A, Declaration of Independence, 1776, then they will jigsaw the other quotes and become experts on just one to teach their peers. </a:t>
            </a:r>
            <a:endParaRPr sz="1200">
              <a:solidFill>
                <a:schemeClr val="dk1"/>
              </a:solidFill>
              <a:latin typeface="Newsreader"/>
              <a:ea typeface="Newsreader"/>
              <a:cs typeface="Newsreader"/>
              <a:sym typeface="Newsread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Newsreader"/>
              <a:ea typeface="Newsreader"/>
              <a:cs typeface="Newsreader"/>
              <a:sym typeface="Newsreader"/>
            </a:endParaRPr>
          </a:p>
          <a:p>
            <a:pPr indent="0" lvl="0" marL="0" rtl="0" algn="l">
              <a:spcBef>
                <a:spcPts val="0"/>
              </a:spcBef>
              <a:spcAft>
                <a:spcPts val="0"/>
              </a:spcAft>
              <a:buClr>
                <a:schemeClr val="dk1"/>
              </a:buClr>
              <a:buSzPts val="1100"/>
              <a:buFont typeface="Arial"/>
              <a:buNone/>
            </a:pPr>
            <a:r>
              <a:rPr lang="en" sz="1200">
                <a:solidFill>
                  <a:schemeClr val="dk1"/>
                </a:solidFill>
                <a:latin typeface="Newsreader"/>
                <a:ea typeface="Newsreader"/>
                <a:cs typeface="Newsreader"/>
                <a:sym typeface="Newsreader"/>
              </a:rPr>
              <a:t>Background on each of the excerpts (this is also on subsequent slides) </a:t>
            </a:r>
            <a:endParaRPr sz="1200">
              <a:solidFill>
                <a:schemeClr val="dk1"/>
              </a:solidFill>
              <a:latin typeface="Newsreader"/>
              <a:ea typeface="Newsreader"/>
              <a:cs typeface="Newsreader"/>
              <a:sym typeface="Newsreader"/>
            </a:endParaRPr>
          </a:p>
          <a:p>
            <a:pPr indent="-304800" lvl="0" marL="457200" rtl="0" algn="l">
              <a:spcBef>
                <a:spcPts val="0"/>
              </a:spcBef>
              <a:spcAft>
                <a:spcPts val="0"/>
              </a:spcAft>
              <a:buClr>
                <a:schemeClr val="dk1"/>
              </a:buClr>
              <a:buSzPts val="1200"/>
              <a:buFont typeface="Newsreader"/>
              <a:buChar char="●"/>
            </a:pPr>
            <a:r>
              <a:rPr b="1" lang="en" sz="1200">
                <a:solidFill>
                  <a:schemeClr val="dk1"/>
                </a:solidFill>
                <a:latin typeface="Newsreader"/>
                <a:ea typeface="Newsreader"/>
                <a:cs typeface="Newsreader"/>
                <a:sym typeface="Newsreader"/>
              </a:rPr>
              <a:t>Thomas Jefferson and the Declaration of Independence - </a:t>
            </a:r>
            <a:r>
              <a:rPr lang="en" sz="1200">
                <a:solidFill>
                  <a:schemeClr val="dk1"/>
                </a:solidFill>
                <a:latin typeface="Newsreader"/>
                <a:ea typeface="Newsreader"/>
                <a:cs typeface="Newsreader"/>
                <a:sym typeface="Newsreader"/>
              </a:rPr>
              <a:t>This document was a formal explanation of why the colonies were permanently separating from Virginia  The first draft was assigned to a 33-year-old Thomas Jefferson, who would one day become the 3rd President of the United States.  He drew on the ideas of John Lock, Thomas Paine, and the Virginia Declaration of Rights.  His draft was edited 86 times by the Second Continental Congress before being formally ratified on July 4th, 1776. </a:t>
            </a:r>
            <a:endParaRPr sz="1200">
              <a:solidFill>
                <a:schemeClr val="dk1"/>
              </a:solidFill>
              <a:highlight>
                <a:srgbClr val="FFFF00"/>
              </a:highlight>
              <a:latin typeface="Newsreader"/>
              <a:ea typeface="Newsreader"/>
              <a:cs typeface="Newsreader"/>
              <a:sym typeface="Newsreader"/>
            </a:endParaRPr>
          </a:p>
          <a:p>
            <a:pPr indent="-304800" lvl="0" marL="457200" rtl="0" algn="l">
              <a:spcBef>
                <a:spcPts val="0"/>
              </a:spcBef>
              <a:spcAft>
                <a:spcPts val="0"/>
              </a:spcAft>
              <a:buClr>
                <a:schemeClr val="dk1"/>
              </a:buClr>
              <a:buSzPts val="1200"/>
              <a:buFont typeface="Newsreader"/>
              <a:buChar char="●"/>
            </a:pPr>
            <a:r>
              <a:rPr b="1" lang="en" sz="1200">
                <a:solidFill>
                  <a:schemeClr val="dk1"/>
                </a:solidFill>
                <a:latin typeface="Newsreader"/>
                <a:ea typeface="Newsreader"/>
                <a:cs typeface="Newsreader"/>
                <a:sym typeface="Newsreader"/>
              </a:rPr>
              <a:t>James Otis Jr.</a:t>
            </a:r>
            <a:r>
              <a:rPr lang="en" sz="1200">
                <a:solidFill>
                  <a:schemeClr val="dk1"/>
                </a:solidFill>
                <a:latin typeface="Newsreader"/>
                <a:ea typeface="Newsreader"/>
                <a:cs typeface="Newsreader"/>
                <a:sym typeface="Newsreader"/>
              </a:rPr>
              <a:t> was a prominent 18th-century Boston lawyer and orator.  He published the 1764 pamphlet, “The Rights of the British Colonies Asserted and Proved,” which provided foundational intellectual arguments against British policies. He asserted that colonists possessed natural, inherent rights and argued that taxation without representation was illegal and reduced colonists to slavery.</a:t>
            </a:r>
            <a:endParaRPr sz="1200">
              <a:solidFill>
                <a:schemeClr val="dk1"/>
              </a:solidFill>
              <a:latin typeface="Newsreader"/>
              <a:ea typeface="Newsreader"/>
              <a:cs typeface="Newsreader"/>
              <a:sym typeface="Newsreader"/>
            </a:endParaRPr>
          </a:p>
          <a:p>
            <a:pPr indent="-304800" lvl="0" marL="457200" rtl="0" algn="l">
              <a:spcBef>
                <a:spcPts val="0"/>
              </a:spcBef>
              <a:spcAft>
                <a:spcPts val="0"/>
              </a:spcAft>
              <a:buClr>
                <a:schemeClr val="dk1"/>
              </a:buClr>
              <a:buSzPts val="1200"/>
              <a:buFont typeface="Newsreader"/>
              <a:buChar char="●"/>
            </a:pPr>
            <a:r>
              <a:rPr b="1" lang="en" sz="1200">
                <a:solidFill>
                  <a:schemeClr val="dk1"/>
                </a:solidFill>
                <a:latin typeface="Newsreader"/>
                <a:ea typeface="Newsreader"/>
                <a:cs typeface="Newsreader"/>
                <a:sym typeface="Newsreader"/>
              </a:rPr>
              <a:t>John Adams </a:t>
            </a:r>
            <a:r>
              <a:rPr lang="en" sz="1200">
                <a:solidFill>
                  <a:schemeClr val="dk1"/>
                </a:solidFill>
                <a:latin typeface="Newsreader"/>
                <a:ea typeface="Newsreader"/>
                <a:cs typeface="Newsreader"/>
                <a:sym typeface="Newsreader"/>
              </a:rPr>
              <a:t>was a prominent lawyer and delegate to the Continental Congress.  His work, “Thoughts on Government” (1776) outlined how a stable, virtuous republic could help ensure the happiness of the people.  He went on to write the Massachusetts State Constitution and served as the nation’s first Vice President and second President. </a:t>
            </a:r>
            <a:endParaRPr sz="1200">
              <a:solidFill>
                <a:schemeClr val="dk1"/>
              </a:solidFill>
              <a:latin typeface="Newsreader"/>
              <a:ea typeface="Newsreader"/>
              <a:cs typeface="Newsreader"/>
              <a:sym typeface="Newsreader"/>
            </a:endParaRPr>
          </a:p>
          <a:p>
            <a:pPr indent="-304800" lvl="0" marL="457200" rtl="0" algn="l">
              <a:spcBef>
                <a:spcPts val="0"/>
              </a:spcBef>
              <a:spcAft>
                <a:spcPts val="0"/>
              </a:spcAft>
              <a:buClr>
                <a:schemeClr val="dk1"/>
              </a:buClr>
              <a:buSzPts val="1200"/>
              <a:buFont typeface="Newsreader"/>
              <a:buChar char="●"/>
            </a:pPr>
            <a:r>
              <a:rPr b="1" lang="en" sz="1200">
                <a:solidFill>
                  <a:schemeClr val="dk1"/>
                </a:solidFill>
                <a:latin typeface="Newsreader"/>
                <a:ea typeface="Newsreader"/>
                <a:cs typeface="Newsreader"/>
                <a:sym typeface="Newsreader"/>
              </a:rPr>
              <a:t>Thomas Paine</a:t>
            </a:r>
            <a:r>
              <a:rPr lang="en" sz="1200">
                <a:solidFill>
                  <a:schemeClr val="dk1"/>
                </a:solidFill>
                <a:latin typeface="Newsreader"/>
                <a:ea typeface="Newsreader"/>
                <a:cs typeface="Newsreader"/>
                <a:sym typeface="Newsreader"/>
              </a:rPr>
              <a:t> was an English-born writer and more recent immigrant to Philadelphia that became an important figure in the American Revolution.  Published in January 1776, his 47-page pamphlet “Common Sense” used simple language to argue that the American colonies should break away from British rule and establish an independent, republican government.  It was an immediate bestseller that sold over 120,000 copies, and transformed the American conflict from a dispute over taxes into a justified revolution for independence.</a:t>
            </a:r>
            <a:endParaRPr sz="1200">
              <a:solidFill>
                <a:schemeClr val="dk1"/>
              </a:solidFill>
              <a:latin typeface="Newsreader"/>
              <a:ea typeface="Newsreader"/>
              <a:cs typeface="Newsreader"/>
              <a:sym typeface="Newsreader"/>
            </a:endParaRPr>
          </a:p>
          <a:p>
            <a:pPr indent="-304800" lvl="0" marL="457200" rtl="0" algn="l">
              <a:spcBef>
                <a:spcPts val="0"/>
              </a:spcBef>
              <a:spcAft>
                <a:spcPts val="0"/>
              </a:spcAft>
              <a:buClr>
                <a:srgbClr val="393435"/>
              </a:buClr>
              <a:buSzPts val="1200"/>
              <a:buFont typeface="Newsreader"/>
              <a:buChar char="●"/>
            </a:pPr>
            <a:r>
              <a:rPr b="1" lang="en" sz="1200">
                <a:solidFill>
                  <a:schemeClr val="dk1"/>
                </a:solidFill>
                <a:latin typeface="Newsreader"/>
                <a:ea typeface="Newsreader"/>
                <a:cs typeface="Newsreader"/>
                <a:sym typeface="Newsreader"/>
              </a:rPr>
              <a:t>Abigail Adams</a:t>
            </a:r>
            <a:r>
              <a:rPr lang="en" sz="1200">
                <a:solidFill>
                  <a:schemeClr val="dk1"/>
                </a:solidFill>
                <a:latin typeface="Newsreader"/>
                <a:ea typeface="Newsreader"/>
                <a:cs typeface="Newsreader"/>
                <a:sym typeface="Newsreader"/>
              </a:rPr>
              <a:t> was a pioneering advocate for women’s rights, education, and the abolition of slavery. She was also deeply tied to American politics as she was the wife of the 2nd President John Adams and mother of the 6th President John Quincy Adams.  While her husband was debating the future of the U.S. Constitution, she famously urged him to “remember the ladies” in their new laws and to not give husbands unlimited power.  In this private letter to her son, she reflects on the meaning of civic virtue in running a government. </a:t>
            </a:r>
            <a:endParaRPr sz="1200">
              <a:solidFill>
                <a:schemeClr val="dk1"/>
              </a:solidFill>
              <a:latin typeface="Newsreader"/>
              <a:ea typeface="Newsreader"/>
              <a:cs typeface="Newsreader"/>
              <a:sym typeface="Newsreader"/>
            </a:endParaRPr>
          </a:p>
          <a:p>
            <a:pPr indent="-304800" lvl="0" marL="457200" rtl="0" algn="l">
              <a:spcBef>
                <a:spcPts val="0"/>
              </a:spcBef>
              <a:spcAft>
                <a:spcPts val="0"/>
              </a:spcAft>
              <a:buClr>
                <a:schemeClr val="dk1"/>
              </a:buClr>
              <a:buSzPts val="1200"/>
              <a:buFont typeface="Newsreader"/>
              <a:buChar char="●"/>
            </a:pPr>
            <a:r>
              <a:rPr b="1" lang="en" sz="1200">
                <a:solidFill>
                  <a:schemeClr val="dk1"/>
                </a:solidFill>
                <a:latin typeface="Newsreader"/>
                <a:ea typeface="Newsreader"/>
                <a:cs typeface="Newsreader"/>
                <a:sym typeface="Newsreader"/>
              </a:rPr>
              <a:t>James Madison </a:t>
            </a:r>
            <a:r>
              <a:rPr lang="en" sz="1200">
                <a:solidFill>
                  <a:schemeClr val="dk1"/>
                </a:solidFill>
                <a:latin typeface="Newsreader"/>
                <a:ea typeface="Newsreader"/>
                <a:cs typeface="Newsreader"/>
                <a:sym typeface="Newsreader"/>
              </a:rPr>
              <a:t>was a rising Virginia political figure when he wrote Federalist 51 under the pseudonym Publius.  In this essay, he defends the U.S. Constitution’s separation of powers and checks and balances as a necessity against tyranny.  He was a leading figure in drafting the Virginia Plan, often seen as a first draft to the U.S. Constitution.  He went on to serve as the 4th President of the United States. </a:t>
            </a:r>
            <a:endParaRPr sz="1200">
              <a:solidFill>
                <a:schemeClr val="dk1"/>
              </a:solidFill>
              <a:latin typeface="Newsreader"/>
              <a:ea typeface="Newsreader"/>
              <a:cs typeface="Newsreader"/>
              <a:sym typeface="Newsreader"/>
            </a:endParaRPr>
          </a:p>
          <a:p>
            <a:pPr indent="-304800" lvl="0" marL="457200" rtl="0" algn="l">
              <a:spcBef>
                <a:spcPts val="0"/>
              </a:spcBef>
              <a:spcAft>
                <a:spcPts val="0"/>
              </a:spcAft>
              <a:buClr>
                <a:schemeClr val="dk1"/>
              </a:buClr>
              <a:buSzPts val="1200"/>
              <a:buFont typeface="Newsreader"/>
              <a:buChar char="●"/>
            </a:pPr>
            <a:r>
              <a:rPr b="1" lang="en" sz="1200">
                <a:solidFill>
                  <a:schemeClr val="dk1"/>
                </a:solidFill>
                <a:latin typeface="Newsreader"/>
                <a:ea typeface="Newsreader"/>
                <a:cs typeface="Newsreader"/>
                <a:sym typeface="Newsreader"/>
              </a:rPr>
              <a:t>Frederick Douglass</a:t>
            </a:r>
            <a:r>
              <a:rPr lang="en" sz="1200">
                <a:solidFill>
                  <a:schemeClr val="dk1"/>
                </a:solidFill>
                <a:latin typeface="Newsreader"/>
                <a:ea typeface="Newsreader"/>
                <a:cs typeface="Newsreader"/>
                <a:sym typeface="Newsreader"/>
              </a:rPr>
              <a:t> was a leading advocate for the abolition of slavery and equal rights for all Americans, regardless of race or gender.  While he was not alive during the Founding Era, he frequently referred back to the promises of the Declaration of Independence when advocating for equality in government. In "The Destiny of Colored Americans" (1849), he argued that Black Americans are integral to the nation, destined to merge with its white population rather than be colonized or deported. He asserted that they would prosper in America, rejecting emigration and demanding equal rights as permanent, rightful inhabitants.</a:t>
            </a:r>
            <a:endParaRPr sz="1200">
              <a:solidFill>
                <a:schemeClr val="dk1"/>
              </a:solidFill>
              <a:latin typeface="Newsreader"/>
              <a:ea typeface="Newsreader"/>
              <a:cs typeface="Newsreader"/>
              <a:sym typeface="Newsreader"/>
            </a:endParaRPr>
          </a:p>
          <a:p>
            <a:pPr indent="-304800" lvl="0" marL="457200" rtl="0" algn="l">
              <a:spcBef>
                <a:spcPts val="0"/>
              </a:spcBef>
              <a:spcAft>
                <a:spcPts val="0"/>
              </a:spcAft>
              <a:buClr>
                <a:schemeClr val="dk1"/>
              </a:buClr>
              <a:buSzPts val="1200"/>
              <a:buFont typeface="Newsreader"/>
              <a:buChar char="●"/>
            </a:pPr>
            <a:r>
              <a:rPr b="1" lang="en" sz="1200">
                <a:solidFill>
                  <a:schemeClr val="dk1"/>
                </a:solidFill>
                <a:latin typeface="Newsreader"/>
                <a:ea typeface="Newsreader"/>
                <a:cs typeface="Newsreader"/>
                <a:sym typeface="Newsreader"/>
              </a:rPr>
              <a:t>Martin Luther King Jr.  </a:t>
            </a:r>
            <a:r>
              <a:rPr lang="en" sz="1200">
                <a:solidFill>
                  <a:schemeClr val="dk1"/>
                </a:solidFill>
                <a:latin typeface="Newsreader"/>
                <a:ea typeface="Newsreader"/>
                <a:cs typeface="Newsreader"/>
                <a:sym typeface="Newsreader"/>
              </a:rPr>
              <a:t>was a prominent leader of the Civil Rights Movement whose work helped end segregation.</a:t>
            </a:r>
            <a:r>
              <a:rPr b="1" lang="en" sz="1200">
                <a:solidFill>
                  <a:schemeClr val="dk1"/>
                </a:solidFill>
                <a:latin typeface="Newsreader"/>
                <a:ea typeface="Newsreader"/>
                <a:cs typeface="Newsreader"/>
                <a:sym typeface="Newsreader"/>
              </a:rPr>
              <a:t> </a:t>
            </a:r>
            <a:r>
              <a:rPr lang="en" sz="1200">
                <a:solidFill>
                  <a:schemeClr val="dk1"/>
                </a:solidFill>
                <a:latin typeface="Newsreader"/>
                <a:ea typeface="Newsreader"/>
                <a:cs typeface="Newsreader"/>
                <a:sym typeface="Newsreader"/>
              </a:rPr>
              <a:t>His “Letter from Birmingham Jail” is a foundational civil rights document that argues that citizens have a moral responsibility to disobey unjust laws.  He wrote this document while in prison for defying a state court order banning protests.  He believed that nonviolent direct action, even if it meant violating an unjust law, was necessary if all other possibilities had been first attempted.   </a:t>
            </a:r>
            <a:endParaRPr b="1" sz="1200">
              <a:solidFill>
                <a:schemeClr val="dk1"/>
              </a:solidFill>
              <a:latin typeface="Newsreader"/>
              <a:ea typeface="Newsreader"/>
              <a:cs typeface="Newsreader"/>
              <a:sym typeface="Newsreader"/>
            </a:endParaRPr>
          </a:p>
          <a:p>
            <a:pPr indent="0" lvl="0" marL="457200" rtl="0" algn="l">
              <a:spcBef>
                <a:spcPts val="0"/>
              </a:spcBef>
              <a:spcAft>
                <a:spcPts val="0"/>
              </a:spcAft>
              <a:buNone/>
            </a:pPr>
            <a:r>
              <a:t/>
            </a:r>
            <a:endParaRPr sz="1200">
              <a:solidFill>
                <a:schemeClr val="dk1"/>
              </a:solidFill>
              <a:latin typeface="Newsreader"/>
              <a:ea typeface="Newsreader"/>
              <a:cs typeface="Newsreader"/>
              <a:sym typeface="Newsreade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1" name="Shape 1261"/>
        <p:cNvGrpSpPr/>
        <p:nvPr/>
      </p:nvGrpSpPr>
      <p:grpSpPr>
        <a:xfrm>
          <a:off x="0" y="0"/>
          <a:ext cx="0" cy="0"/>
          <a:chOff x="0" y="0"/>
          <a:chExt cx="0" cy="0"/>
        </a:xfrm>
      </p:grpSpPr>
      <p:sp>
        <p:nvSpPr>
          <p:cNvPr id="1262" name="Google Shape;1262;g397025e1fb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3" name="Google Shape;1263;g397025e1fb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Explain the context of the Declaration of Independence found on this slide.  </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b="1" lang="en" sz="1200">
                <a:solidFill>
                  <a:schemeClr val="dk1"/>
                </a:solidFill>
                <a:latin typeface="Newsreader"/>
                <a:ea typeface="Newsreader"/>
                <a:cs typeface="Newsreader"/>
                <a:sym typeface="Newsreader"/>
              </a:rPr>
              <a:t>Thomas Jefferson and the Declaration of Independence - </a:t>
            </a:r>
            <a:r>
              <a:rPr lang="en" sz="1200">
                <a:solidFill>
                  <a:schemeClr val="dk1"/>
                </a:solidFill>
                <a:latin typeface="Newsreader"/>
                <a:ea typeface="Newsreader"/>
                <a:cs typeface="Newsreader"/>
                <a:sym typeface="Newsreader"/>
              </a:rPr>
              <a:t>This document was a formal explanation of why the colonies were permanently separating from Virginia  The first draft was assigned to a 33-year-old Thomas Jefferson, who would one day become the 3rd President of the United States.  He drew on the ideas of John Lock, Thomas Paine, and the Virginia Declaration of Rights.  His draft was edited 86 times by the Second Continental Congress before being formally ratified on July 4th, 1776. </a:t>
            </a:r>
            <a:endParaRPr sz="1200">
              <a:solidFill>
                <a:schemeClr val="dk1"/>
              </a:solidFill>
              <a:latin typeface="Newsreader"/>
              <a:ea typeface="Newsreader"/>
              <a:cs typeface="Newsreader"/>
              <a:sym typeface="Newsreader"/>
            </a:endParaRPr>
          </a:p>
          <a:p>
            <a:pPr indent="0" lvl="0" marL="0" rtl="0" algn="l">
              <a:spcBef>
                <a:spcPts val="0"/>
              </a:spcBef>
              <a:spcAft>
                <a:spcPts val="0"/>
              </a:spcAft>
              <a:buNone/>
            </a:pPr>
            <a:r>
              <a:t/>
            </a:r>
            <a:endParaRPr sz="1200">
              <a:solidFill>
                <a:schemeClr val="dk1"/>
              </a:solidFill>
              <a:latin typeface="Newsreader"/>
              <a:ea typeface="Newsreader"/>
              <a:cs typeface="Newsreader"/>
              <a:sym typeface="Newsreader"/>
            </a:endParaRPr>
          </a:p>
          <a:p>
            <a:pPr indent="0" lvl="0" marL="0" rtl="0" algn="l">
              <a:spcBef>
                <a:spcPts val="0"/>
              </a:spcBef>
              <a:spcAft>
                <a:spcPts val="0"/>
              </a:spcAft>
              <a:buNone/>
            </a:pPr>
            <a:r>
              <a:rPr lang="en" sz="1200">
                <a:solidFill>
                  <a:schemeClr val="dk1"/>
                </a:solidFill>
                <a:latin typeface="Newsreader"/>
                <a:ea typeface="Newsreader"/>
                <a:cs typeface="Newsreader"/>
                <a:sym typeface="Newsreader"/>
              </a:rPr>
              <a:t>See </a:t>
            </a:r>
            <a:r>
              <a:rPr lang="en" sz="1200" u="sng">
                <a:solidFill>
                  <a:schemeClr val="hlink"/>
                </a:solidFill>
                <a:latin typeface="Newsreader"/>
                <a:ea typeface="Newsreader"/>
                <a:cs typeface="Newsreader"/>
                <a:sym typeface="Newsreader"/>
                <a:hlinkClick r:id="rId2"/>
              </a:rPr>
              <a:t>https://www.archives.gov/founding-docs/declaration-transcript</a:t>
            </a:r>
            <a:r>
              <a:rPr lang="en" sz="1200">
                <a:solidFill>
                  <a:schemeClr val="dk1"/>
                </a:solidFill>
                <a:latin typeface="Newsreader"/>
                <a:ea typeface="Newsreader"/>
                <a:cs typeface="Newsreader"/>
                <a:sym typeface="Newsreader"/>
              </a:rPr>
              <a:t> for the entire text. </a:t>
            </a:r>
            <a:endParaRPr sz="1200">
              <a:solidFill>
                <a:schemeClr val="dk1"/>
              </a:solidFill>
              <a:latin typeface="Newsreader"/>
              <a:ea typeface="Newsreader"/>
              <a:cs typeface="Newsreader"/>
              <a:sym typeface="Newsreade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9" name="Shape 1269"/>
        <p:cNvGrpSpPr/>
        <p:nvPr/>
      </p:nvGrpSpPr>
      <p:grpSpPr>
        <a:xfrm>
          <a:off x="0" y="0"/>
          <a:ext cx="0" cy="0"/>
          <a:chOff x="0" y="0"/>
          <a:chExt cx="0" cy="0"/>
        </a:xfrm>
      </p:grpSpPr>
      <p:sp>
        <p:nvSpPr>
          <p:cNvPr id="1270" name="Google Shape;1270;g3de9e555de9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1" name="Google Shape;1271;g3de9e555de9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T</a:t>
            </a:r>
            <a:r>
              <a:rPr lang="en" sz="1200">
                <a:solidFill>
                  <a:schemeClr val="dk1"/>
                </a:solidFill>
                <a:latin typeface="Newsreader"/>
                <a:ea typeface="Newsreader"/>
                <a:cs typeface="Newsreader"/>
                <a:sym typeface="Newsreader"/>
              </a:rPr>
              <a:t>ell students this is the same quote found on the middle of </a:t>
            </a:r>
            <a:r>
              <a:rPr lang="en" sz="1200" u="sng">
                <a:solidFill>
                  <a:srgbClr val="1155CC"/>
                </a:solidFill>
                <a:latin typeface="Newsreader"/>
                <a:ea typeface="Newsreader"/>
                <a:cs typeface="Newsreader"/>
                <a:sym typeface="Newsreader"/>
                <a:hlinkClick r:id="rId2">
                  <a:extLst>
                    <a:ext uri="{A12FA001-AC4F-418D-AE19-62706E023703}">
                      <ahyp:hlinkClr val="tx"/>
                    </a:ext>
                  </a:extLst>
                </a:hlinkClick>
              </a:rPr>
              <a:t>page 3</a:t>
            </a:r>
            <a:r>
              <a:rPr lang="en" sz="1200">
                <a:solidFill>
                  <a:schemeClr val="dk1"/>
                </a:solidFill>
                <a:latin typeface="Newsreader"/>
                <a:ea typeface="Newsreader"/>
                <a:cs typeface="Newsreader"/>
                <a:sym typeface="Newsreader"/>
              </a:rPr>
              <a:t> on their handout under the section “DBQ Analysis.” </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Read the quote from the Declaration of Independence, July 4th, 1776 aloud or invite a strong reader to read it aloud to the class.</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Model on the board for the students how to summarize the quote. Example: </a:t>
            </a:r>
            <a:r>
              <a:rPr i="1" lang="en" sz="1200">
                <a:solidFill>
                  <a:schemeClr val="dk1"/>
                </a:solidFill>
                <a:latin typeface="Newsreader"/>
                <a:ea typeface="Newsreader"/>
                <a:cs typeface="Newsreader"/>
                <a:sym typeface="Newsreader"/>
              </a:rPr>
              <a:t>“This says everyone should be equal, has natural rights, and should be able to find happiness. The government is supposed to protect these rights, but it gets its power from the people.” </a:t>
            </a:r>
            <a:endParaRPr i="1"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Then ask the students to discuss with their group if this proves happiness is protected more by a government of laws or individual civic virtue.  Tell them there is a good argument for either perspective. Invite 1-2 students to share the argument for each perspective. </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b="1" lang="en" sz="1200">
                <a:solidFill>
                  <a:schemeClr val="dk1"/>
                </a:solidFill>
                <a:latin typeface="Newsreader"/>
                <a:ea typeface="Newsreader"/>
                <a:cs typeface="Newsreader"/>
                <a:sym typeface="Newsreader"/>
              </a:rPr>
              <a:t>Example for government of laws:</a:t>
            </a:r>
            <a:r>
              <a:rPr lang="en" sz="1200">
                <a:solidFill>
                  <a:schemeClr val="dk1"/>
                </a:solidFill>
                <a:latin typeface="Newsreader"/>
                <a:ea typeface="Newsreader"/>
                <a:cs typeface="Newsreader"/>
                <a:sym typeface="Newsreader"/>
              </a:rPr>
              <a:t>  </a:t>
            </a:r>
            <a:r>
              <a:rPr i="1" lang="en" sz="1200">
                <a:solidFill>
                  <a:schemeClr val="dk1"/>
                </a:solidFill>
                <a:latin typeface="Newsreader"/>
                <a:ea typeface="Newsreader"/>
                <a:cs typeface="Newsreader"/>
                <a:sym typeface="Newsreader"/>
              </a:rPr>
              <a:t>“to secure these rights” implies that the government plays an important role in protection of happiness. </a:t>
            </a:r>
            <a:endParaRPr i="1"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b="1" lang="en" sz="1200">
                <a:solidFill>
                  <a:schemeClr val="dk1"/>
                </a:solidFill>
                <a:latin typeface="Newsreader"/>
                <a:ea typeface="Newsreader"/>
                <a:cs typeface="Newsreader"/>
                <a:sym typeface="Newsreader"/>
              </a:rPr>
              <a:t>Example for individual civic virtue: </a:t>
            </a:r>
            <a:r>
              <a:rPr lang="en" sz="1200">
                <a:solidFill>
                  <a:schemeClr val="dk1"/>
                </a:solidFill>
                <a:latin typeface="Newsreader"/>
                <a:ea typeface="Newsreader"/>
                <a:cs typeface="Newsreader"/>
                <a:sym typeface="Newsreader"/>
              </a:rPr>
              <a:t> </a:t>
            </a:r>
            <a:r>
              <a:rPr i="1" lang="en" sz="1200">
                <a:solidFill>
                  <a:schemeClr val="dk1"/>
                </a:solidFill>
                <a:latin typeface="Newsreader"/>
                <a:ea typeface="Newsreader"/>
                <a:cs typeface="Newsreader"/>
                <a:sym typeface="Newsreader"/>
              </a:rPr>
              <a:t>“Deriving their just powers from the consent of the government" implies that laws still require the will of the people to succeed. If the people are bad, it would be challenging to maintain enough stability for happiness. </a:t>
            </a:r>
            <a:endParaRPr i="1"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Make sure students record their thoughts.  Ask students to include a direct quote as part of their explanation between government of laws and individual civic virtue. </a:t>
            </a:r>
            <a:endParaRPr sz="1200">
              <a:solidFill>
                <a:schemeClr val="dk1"/>
              </a:solidFill>
              <a:latin typeface="Newsreader"/>
              <a:ea typeface="Newsreader"/>
              <a:cs typeface="Newsreader"/>
              <a:sym typeface="Newsreader"/>
            </a:endParaRPr>
          </a:p>
          <a:p>
            <a:pPr indent="0" lvl="0" marL="914400" rtl="0" algn="l">
              <a:spcBef>
                <a:spcPts val="0"/>
              </a:spcBef>
              <a:spcAft>
                <a:spcPts val="0"/>
              </a:spcAft>
              <a:buClr>
                <a:schemeClr val="dk1"/>
              </a:buClr>
              <a:buSzPts val="1100"/>
              <a:buFont typeface="Arial"/>
              <a:buNone/>
            </a:pPr>
            <a:r>
              <a:t/>
            </a:r>
            <a:endParaRPr i="1" sz="1200">
              <a:solidFill>
                <a:schemeClr val="dk1"/>
              </a:solidFill>
              <a:latin typeface="Newsreader"/>
              <a:ea typeface="Newsreader"/>
              <a:cs typeface="Newsreader"/>
              <a:sym typeface="Newsread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Newsreader"/>
              <a:ea typeface="Newsreader"/>
              <a:cs typeface="Newsreader"/>
              <a:sym typeface="Newsreader"/>
            </a:endParaRPr>
          </a:p>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7" name="Shape 1277"/>
        <p:cNvGrpSpPr/>
        <p:nvPr/>
      </p:nvGrpSpPr>
      <p:grpSpPr>
        <a:xfrm>
          <a:off x="0" y="0"/>
          <a:ext cx="0" cy="0"/>
          <a:chOff x="0" y="0"/>
          <a:chExt cx="0" cy="0"/>
        </a:xfrm>
      </p:grpSpPr>
      <p:sp>
        <p:nvSpPr>
          <p:cNvPr id="1278" name="Google Shape;1278;g3de9e555de9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9" name="Google Shape;1279;g3de9e555de9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Tell students that their current group is their “Home Group” and it will be their job to become an expert of their assigned document(s).</a:t>
            </a:r>
            <a:endParaRPr sz="1200">
              <a:solidFill>
                <a:schemeClr val="dk1"/>
              </a:solidFill>
              <a:latin typeface="Newsreader"/>
              <a:ea typeface="Newsreader"/>
              <a:cs typeface="Newsreader"/>
              <a:sym typeface="Newsreader"/>
            </a:endParaRPr>
          </a:p>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Have students number off 1 through 4 to prepare for a </a:t>
            </a:r>
            <a:r>
              <a:rPr lang="en" sz="1200" u="sng">
                <a:solidFill>
                  <a:srgbClr val="1155CC"/>
                </a:solidFill>
                <a:latin typeface="Newsreader"/>
                <a:ea typeface="Newsreader"/>
                <a:cs typeface="Newsreader"/>
                <a:sym typeface="Newsreader"/>
                <a:hlinkClick r:id="rId2">
                  <a:extLst>
                    <a:ext uri="{A12FA001-AC4F-418D-AE19-62706E023703}">
                      <ahyp:hlinkClr val="tx"/>
                    </a:ext>
                  </a:extLst>
                </a:hlinkClick>
              </a:rPr>
              <a:t>jigsaw protocol</a:t>
            </a:r>
            <a:r>
              <a:rPr lang="en" sz="1200">
                <a:solidFill>
                  <a:schemeClr val="dk1"/>
                </a:solidFill>
                <a:latin typeface="Newsreader"/>
                <a:ea typeface="Newsreader"/>
                <a:cs typeface="Newsreader"/>
                <a:sym typeface="Newsreader"/>
              </a:rPr>
              <a:t>.  Or you may want to pre-assigned these numbers and give your emerging readers Document H as it is slightly easier to read. </a:t>
            </a:r>
            <a:endParaRPr sz="1200">
              <a:solidFill>
                <a:schemeClr val="dk1"/>
              </a:solidFill>
              <a:latin typeface="Newsreader"/>
              <a:ea typeface="Newsreader"/>
              <a:cs typeface="Newsreader"/>
              <a:sym typeface="Newsreader"/>
            </a:endParaRPr>
          </a:p>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Have students move to a new place in the room based on their number.  These will be the Expert Groups. If your class is large, have the Expert groups break into subgroups.  It’s best to have no more than 3-4 people per expert group to make discussion more manageable. </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Students with 1 will  have documents B and C.</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Students with 2 will have documents D and E.</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Students with 3 will have documents F and G.</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Students with 4 will have document H. </a:t>
            </a:r>
            <a:endParaRPr sz="1200">
              <a:solidFill>
                <a:schemeClr val="dk1"/>
              </a:solidFill>
              <a:latin typeface="Newsreader"/>
              <a:ea typeface="Newsreader"/>
              <a:cs typeface="Newsreader"/>
              <a:sym typeface="Newsreader"/>
            </a:endParaRPr>
          </a:p>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You can choose to explain the context of each document using </a:t>
            </a:r>
            <a:r>
              <a:rPr lang="en" sz="1200" u="sng">
                <a:solidFill>
                  <a:srgbClr val="1155CC"/>
                </a:solidFill>
                <a:latin typeface="Newsreader"/>
                <a:ea typeface="Newsreader"/>
                <a:cs typeface="Newsreader"/>
                <a:sym typeface="Newsreader"/>
                <a:hlinkClick r:id="rId3">
                  <a:extLst>
                    <a:ext uri="{A12FA001-AC4F-418D-AE19-62706E023703}">
                      <ahyp:hlinkClr val="tx"/>
                    </a:ext>
                  </a:extLst>
                </a:hlinkClick>
              </a:rPr>
              <a:t>slides 19-25</a:t>
            </a:r>
            <a:r>
              <a:rPr lang="en" sz="1200">
                <a:solidFill>
                  <a:schemeClr val="dk1"/>
                </a:solidFill>
                <a:latin typeface="Newsreader"/>
                <a:ea typeface="Newsreader"/>
                <a:cs typeface="Newsreader"/>
                <a:sym typeface="Newsreader"/>
              </a:rPr>
              <a:t>, or you can give students access to the slides and have them read the context on their own as they prepare to become experts.</a:t>
            </a:r>
            <a:endParaRPr sz="1200">
              <a:solidFill>
                <a:schemeClr val="dk1"/>
              </a:solidFill>
              <a:latin typeface="Newsreader"/>
              <a:ea typeface="Newsreader"/>
              <a:cs typeface="Newsreader"/>
              <a:sym typeface="Newsreader"/>
            </a:endParaRPr>
          </a:p>
          <a:p>
            <a:pPr indent="0" lvl="0" marL="0" rtl="0" algn="l">
              <a:spcBef>
                <a:spcPts val="0"/>
              </a:spcBef>
              <a:spcAft>
                <a:spcPts val="0"/>
              </a:spcAft>
              <a:buNone/>
            </a:pPr>
            <a:r>
              <a:t/>
            </a:r>
            <a:endParaRPr sz="1200">
              <a:solidFill>
                <a:schemeClr val="dk1"/>
              </a:solidFill>
              <a:latin typeface="Newsreader"/>
              <a:ea typeface="Newsreader"/>
              <a:cs typeface="Newsreader"/>
              <a:sym typeface="Newsreade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1" name="Shape 1301"/>
        <p:cNvGrpSpPr/>
        <p:nvPr/>
      </p:nvGrpSpPr>
      <p:grpSpPr>
        <a:xfrm>
          <a:off x="0" y="0"/>
          <a:ext cx="0" cy="0"/>
          <a:chOff x="0" y="0"/>
          <a:chExt cx="0" cy="0"/>
        </a:xfrm>
      </p:grpSpPr>
      <p:sp>
        <p:nvSpPr>
          <p:cNvPr id="1302" name="Google Shape;1302;g3de9e555de9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3" name="Google Shape;1303;g3de9e555de9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Doc B come from James Otis’s “The Rights of the British Colonies Asserted and Proved,” 1764.  For more context and the full reading, see: </a:t>
            </a:r>
            <a:r>
              <a:rPr lang="en" u="sng">
                <a:solidFill>
                  <a:schemeClr val="hlink"/>
                </a:solidFill>
                <a:hlinkClick r:id="rId2"/>
              </a:rPr>
              <a:t>https://billofrightsinstitute.org/activities/handout-c-in-his-own-words-james-otis-on-natural-rights/</a:t>
            </a:r>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5" name="Shape 1005"/>
        <p:cNvGrpSpPr/>
        <p:nvPr/>
      </p:nvGrpSpPr>
      <p:grpSpPr>
        <a:xfrm>
          <a:off x="0" y="0"/>
          <a:ext cx="0" cy="0"/>
          <a:chOff x="0" y="0"/>
          <a:chExt cx="0" cy="0"/>
        </a:xfrm>
      </p:grpSpPr>
      <p:sp>
        <p:nvSpPr>
          <p:cNvPr id="1006" name="Google Shape;1006;g1ff18b49f31_1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7" name="Google Shape;1007;g1ff18b49f31_1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Table of Contents slide: 1. Engage 2. Explore 3. Explain 4. Elaborate 5. Evaluate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You can click on the number to take you to the corresponding part of the lesson.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9" name="Shape 1309"/>
        <p:cNvGrpSpPr/>
        <p:nvPr/>
      </p:nvGrpSpPr>
      <p:grpSpPr>
        <a:xfrm>
          <a:off x="0" y="0"/>
          <a:ext cx="0" cy="0"/>
          <a:chOff x="0" y="0"/>
          <a:chExt cx="0" cy="0"/>
        </a:xfrm>
      </p:grpSpPr>
      <p:sp>
        <p:nvSpPr>
          <p:cNvPr id="1310" name="Google Shape;1310;g397025e1fb7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1" name="Google Shape;1311;g397025e1fb7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Doc C comes from James Adams’ “Thoughts on Government,” 1776, published a few months before the Declaration of Independence.  For more context and the full reading see: </a:t>
            </a:r>
            <a:r>
              <a:rPr lang="en" u="sng">
                <a:solidFill>
                  <a:schemeClr val="hlink"/>
                </a:solidFill>
                <a:hlinkClick r:id="rId2"/>
              </a:rPr>
              <a:t>https://teachingamericanhistory.org/document/thoughts-on-government-2/</a:t>
            </a:r>
            <a:endParaRPr/>
          </a:p>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7" name="Shape 1317"/>
        <p:cNvGrpSpPr/>
        <p:nvPr/>
      </p:nvGrpSpPr>
      <p:grpSpPr>
        <a:xfrm>
          <a:off x="0" y="0"/>
          <a:ext cx="0" cy="0"/>
          <a:chOff x="0" y="0"/>
          <a:chExt cx="0" cy="0"/>
        </a:xfrm>
      </p:grpSpPr>
      <p:sp>
        <p:nvSpPr>
          <p:cNvPr id="1318" name="Google Shape;1318;g397025e1fb7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9" name="Google Shape;1319;g397025e1fb7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Doc D comes from Thomas Paine’s “Common Sense”, published in 1776 before the Declaration of Independence.  For more context and the full reading, see: </a:t>
            </a:r>
            <a:r>
              <a:rPr lang="en" u="sng">
                <a:solidFill>
                  <a:schemeClr val="hlink"/>
                </a:solidFill>
                <a:hlinkClick r:id="rId2"/>
              </a:rPr>
              <a:t>https://teachingamericanhistory.org/document/common-sense-2/</a:t>
            </a:r>
            <a:endParaRPr/>
          </a:p>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5" name="Shape 1325"/>
        <p:cNvGrpSpPr/>
        <p:nvPr/>
      </p:nvGrpSpPr>
      <p:grpSpPr>
        <a:xfrm>
          <a:off x="0" y="0"/>
          <a:ext cx="0" cy="0"/>
          <a:chOff x="0" y="0"/>
          <a:chExt cx="0" cy="0"/>
        </a:xfrm>
      </p:grpSpPr>
      <p:sp>
        <p:nvSpPr>
          <p:cNvPr id="1326" name="Google Shape;1326;g397025e1fb7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7" name="Google Shape;1327;g397025e1fb7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Doc E comes from a private letter between Abigail Adams and her son, the future president of the United States.  For the full reading see: </a:t>
            </a:r>
            <a:r>
              <a:rPr lang="en" u="sng">
                <a:solidFill>
                  <a:schemeClr val="hlink"/>
                </a:solidFill>
                <a:hlinkClick r:id="rId2"/>
              </a:rPr>
              <a:t>https://nationalhumanitiescenter.org/pds/livingrev/equality/text4/aadamstojqadams.pdf</a:t>
            </a:r>
            <a:endParaRPr/>
          </a:p>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3" name="Shape 1333"/>
        <p:cNvGrpSpPr/>
        <p:nvPr/>
      </p:nvGrpSpPr>
      <p:grpSpPr>
        <a:xfrm>
          <a:off x="0" y="0"/>
          <a:ext cx="0" cy="0"/>
          <a:chOff x="0" y="0"/>
          <a:chExt cx="0" cy="0"/>
        </a:xfrm>
      </p:grpSpPr>
      <p:sp>
        <p:nvSpPr>
          <p:cNvPr id="1334" name="Google Shape;1334;g3de9e555de9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5" name="Google Shape;1335;g3de9e555de9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Doc F comes from James Madison’s “Federlaist 51” which he wrote under the pseudonym Publius. </a:t>
            </a:r>
            <a:r>
              <a:rPr lang="en" sz="1200">
                <a:solidFill>
                  <a:schemeClr val="dk1"/>
                </a:solidFill>
                <a:latin typeface="Newsreader"/>
                <a:ea typeface="Newsreader"/>
                <a:cs typeface="Newsreader"/>
                <a:sym typeface="Newsreader"/>
              </a:rPr>
              <a:t>In this essay, he defends the U.S. Constitution’s separation of powers and checks and balances as a necessity against tyranny.  He was a leading figure in drafting the Virginia Plan, often seen as a first draft to the U.S. Constitution.  He went on to serve as the 4th President of the United States. </a:t>
            </a:r>
            <a:endParaRPr sz="1200">
              <a:solidFill>
                <a:schemeClr val="dk1"/>
              </a:solidFill>
              <a:latin typeface="Newsreader"/>
              <a:ea typeface="Newsreader"/>
              <a:cs typeface="Newsreader"/>
              <a:sym typeface="Newsreader"/>
            </a:endParaRPr>
          </a:p>
          <a:p>
            <a:pPr indent="0" lvl="0" marL="0" rtl="0" algn="l">
              <a:spcBef>
                <a:spcPts val="0"/>
              </a:spcBef>
              <a:spcAft>
                <a:spcPts val="0"/>
              </a:spcAft>
              <a:buNone/>
            </a:pPr>
            <a:r>
              <a:t/>
            </a:r>
            <a:endParaRPr sz="1200">
              <a:solidFill>
                <a:schemeClr val="dk1"/>
              </a:solidFill>
              <a:latin typeface="Newsreader"/>
              <a:ea typeface="Newsreader"/>
              <a:cs typeface="Newsreader"/>
              <a:sym typeface="Newsreader"/>
            </a:endParaRPr>
          </a:p>
          <a:p>
            <a:pPr indent="0" lvl="0" marL="0" rtl="0" algn="l">
              <a:spcBef>
                <a:spcPts val="0"/>
              </a:spcBef>
              <a:spcAft>
                <a:spcPts val="0"/>
              </a:spcAft>
              <a:buNone/>
            </a:pPr>
            <a:r>
              <a:rPr lang="en" sz="1200">
                <a:solidFill>
                  <a:schemeClr val="dk1"/>
                </a:solidFill>
                <a:latin typeface="Newsreader"/>
                <a:ea typeface="Newsreader"/>
                <a:cs typeface="Newsreader"/>
                <a:sym typeface="Newsreader"/>
              </a:rPr>
              <a:t>See </a:t>
            </a:r>
            <a:r>
              <a:rPr lang="en" sz="1200" u="sng">
                <a:solidFill>
                  <a:srgbClr val="1155CC"/>
                </a:solidFill>
                <a:latin typeface="Newsreader"/>
                <a:ea typeface="Newsreader"/>
                <a:cs typeface="Newsreader"/>
                <a:sym typeface="Newsreader"/>
                <a:hlinkClick r:id="rId2">
                  <a:extLst>
                    <a:ext uri="{A12FA001-AC4F-418D-AE19-62706E023703}">
                      <ahyp:hlinkClr val="tx"/>
                    </a:ext>
                  </a:extLst>
                </a:hlinkClick>
              </a:rPr>
              <a:t>https://constitutioncenter.org/the-constitution/historic-document-library/detail/james-madison-federalist-no-51-1788</a:t>
            </a:r>
            <a:r>
              <a:rPr lang="en" sz="1200">
                <a:solidFill>
                  <a:schemeClr val="dk1"/>
                </a:solidFill>
                <a:latin typeface="Newsreader"/>
                <a:ea typeface="Newsreader"/>
                <a:cs typeface="Newsreader"/>
                <a:sym typeface="Newsreader"/>
              </a:rPr>
              <a:t>  for full text and context. </a:t>
            </a:r>
            <a:endParaRPr sz="1200">
              <a:solidFill>
                <a:schemeClr val="dk1"/>
              </a:solidFill>
              <a:latin typeface="Newsreader"/>
              <a:ea typeface="Newsreader"/>
              <a:cs typeface="Newsreader"/>
              <a:sym typeface="Newsreade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1" name="Shape 1341"/>
        <p:cNvGrpSpPr/>
        <p:nvPr/>
      </p:nvGrpSpPr>
      <p:grpSpPr>
        <a:xfrm>
          <a:off x="0" y="0"/>
          <a:ext cx="0" cy="0"/>
          <a:chOff x="0" y="0"/>
          <a:chExt cx="0" cy="0"/>
        </a:xfrm>
      </p:grpSpPr>
      <p:sp>
        <p:nvSpPr>
          <p:cNvPr id="1342" name="Google Shape;1342;g397025e1fb7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3" name="Google Shape;1343;g397025e1fb7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Doc G comes from Frederick Douglass’s “The Destiny of Colored Americans”, 1849.  The full reading is here: </a:t>
            </a:r>
            <a:r>
              <a:rPr lang="en" u="sng">
                <a:solidFill>
                  <a:schemeClr val="hlink"/>
                </a:solidFill>
                <a:hlinkClick r:id="rId2"/>
              </a:rPr>
              <a:t>https://teachingamericanhistory.org/document/the-destiny-of-colored-americans/</a:t>
            </a:r>
            <a:endParaRPr/>
          </a:p>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9" name="Shape 1349"/>
        <p:cNvGrpSpPr/>
        <p:nvPr/>
      </p:nvGrpSpPr>
      <p:grpSpPr>
        <a:xfrm>
          <a:off x="0" y="0"/>
          <a:ext cx="0" cy="0"/>
          <a:chOff x="0" y="0"/>
          <a:chExt cx="0" cy="0"/>
        </a:xfrm>
      </p:grpSpPr>
      <p:sp>
        <p:nvSpPr>
          <p:cNvPr id="1350" name="Google Shape;1350;g3de9e555de9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1" name="Google Shape;1351;g3de9e555de9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
              <a:t>Doc H comes from a longer essay written by King while in prison. More context here: </a:t>
            </a:r>
            <a:r>
              <a:rPr lang="en" sz="1200" u="sng">
                <a:solidFill>
                  <a:srgbClr val="1155CC"/>
                </a:solidFill>
                <a:latin typeface="Newsreader"/>
                <a:ea typeface="Newsreader"/>
                <a:cs typeface="Newsreader"/>
                <a:sym typeface="Newsreader"/>
                <a:hlinkClick r:id="rId2">
                  <a:extLst>
                    <a:ext uri="{A12FA001-AC4F-418D-AE19-62706E023703}">
                      <ahyp:hlinkClr val="tx"/>
                    </a:ext>
                  </a:extLst>
                </a:hlinkClick>
              </a:rPr>
              <a:t>https://billofrightsinstitute.org/primary-sources/letter-from-birmingham-jail/</a:t>
            </a:r>
            <a:r>
              <a:rPr lang="en" sz="1200">
                <a:solidFill>
                  <a:schemeClr val="dk1"/>
                </a:solidFill>
                <a:latin typeface="Newsreader"/>
                <a:ea typeface="Newsreader"/>
                <a:cs typeface="Newsreader"/>
                <a:sym typeface="Newsreader"/>
              </a:rPr>
              <a:t>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7" name="Shape 1357"/>
        <p:cNvGrpSpPr/>
        <p:nvPr/>
      </p:nvGrpSpPr>
      <p:grpSpPr>
        <a:xfrm>
          <a:off x="0" y="0"/>
          <a:ext cx="0" cy="0"/>
          <a:chOff x="0" y="0"/>
          <a:chExt cx="0" cy="0"/>
        </a:xfrm>
      </p:grpSpPr>
      <p:sp>
        <p:nvSpPr>
          <p:cNvPr id="1358" name="Google Shape;1358;g397025e1fb7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9" name="Google Shape;1359;g397025e1fb7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Explain to students that they will become an expert of their assigned source(s).  The following instructions are on this slide:</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Quietly review context for assigned source(s) then quietly read sources (Readings are found on their student handout)</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Record a summary in their own words on the “DBQ Analysis” section of the</a:t>
            </a:r>
            <a:r>
              <a:rPr lang="en" sz="1200" u="sng">
                <a:solidFill>
                  <a:srgbClr val="1155CC"/>
                </a:solidFill>
                <a:latin typeface="Newsreader"/>
                <a:ea typeface="Newsreader"/>
                <a:cs typeface="Newsreader"/>
                <a:sym typeface="Newsreader"/>
                <a:hlinkClick r:id="rId2">
                  <a:extLst>
                    <a:ext uri="{A12FA001-AC4F-418D-AE19-62706E023703}">
                      <ahyp:hlinkClr val="tx"/>
                    </a:ext>
                  </a:extLst>
                </a:hlinkClick>
              </a:rPr>
              <a:t> handout</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Choose if the document better supports a government of laws or a culture of individual virtue.  Find a direct quote to support the explanation. </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Tell them to remain quiet for the entire 8 minutes in order to give their peers’ space to think and reflect.  The slide has an embedded timer to aid in this. </a:t>
            </a:r>
            <a:endParaRPr sz="1200">
              <a:solidFill>
                <a:schemeClr val="dk1"/>
              </a:solidFill>
              <a:latin typeface="Newsreader"/>
              <a:ea typeface="Newsreader"/>
              <a:cs typeface="Newsreader"/>
              <a:sym typeface="Newsreader"/>
            </a:endParaRPr>
          </a:p>
          <a:p>
            <a:pPr indent="0" lvl="0" marL="0" rtl="0" algn="l">
              <a:spcBef>
                <a:spcPts val="0"/>
              </a:spcBef>
              <a:spcAft>
                <a:spcPts val="0"/>
              </a:spcAft>
              <a:buNone/>
            </a:pPr>
            <a:r>
              <a:t/>
            </a:r>
            <a:endParaRPr sz="1200">
              <a:solidFill>
                <a:schemeClr val="dk1"/>
              </a:solidFill>
              <a:latin typeface="Newsreader"/>
              <a:ea typeface="Newsreader"/>
              <a:cs typeface="Newsreader"/>
              <a:sym typeface="Newsreader"/>
            </a:endParaRPr>
          </a:p>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5" name="Shape 1365"/>
        <p:cNvGrpSpPr/>
        <p:nvPr/>
      </p:nvGrpSpPr>
      <p:grpSpPr>
        <a:xfrm>
          <a:off x="0" y="0"/>
          <a:ext cx="0" cy="0"/>
          <a:chOff x="0" y="0"/>
          <a:chExt cx="0" cy="0"/>
        </a:xfrm>
      </p:grpSpPr>
      <p:sp>
        <p:nvSpPr>
          <p:cNvPr id="1366" name="Google Shape;1366;g3d4750ffd7d_0_1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7" name="Google Shape;1367;g3d4750ffd7d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 Explain</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6" name="Shape 1426"/>
        <p:cNvGrpSpPr/>
        <p:nvPr/>
      </p:nvGrpSpPr>
      <p:grpSpPr>
        <a:xfrm>
          <a:off x="0" y="0"/>
          <a:ext cx="0" cy="0"/>
          <a:chOff x="0" y="0"/>
          <a:chExt cx="0" cy="0"/>
        </a:xfrm>
      </p:grpSpPr>
      <p:sp>
        <p:nvSpPr>
          <p:cNvPr id="1427" name="Google Shape;1427;g397025e1fb7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8" name="Google Shape;1428;g397025e1fb7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Newsreader"/>
              <a:ea typeface="Newsreader"/>
              <a:cs typeface="Newsreader"/>
              <a:sym typeface="Newsreader"/>
            </a:endParaRPr>
          </a:p>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Tell students the following instructions found on this slide:</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As an expert team, compare notes and make sure everyone has the same answers for:</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Summary of source</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Government of laws or individual civic virtue</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Make sure each team has a direct quote to support their choice(s).</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When done, they will return to their home groups to teach them what was learned.  </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They are welcome to adjust their handout as needed.  </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The slide has an embedded 8 minute timer for time management.  If this is too  much time, you can end the timer early. </a:t>
            </a:r>
            <a:endParaRPr sz="1200">
              <a:solidFill>
                <a:schemeClr val="dk1"/>
              </a:solidFill>
              <a:latin typeface="Newsreader"/>
              <a:ea typeface="Newsreader"/>
              <a:cs typeface="Newsreader"/>
              <a:sym typeface="Newsreader"/>
            </a:endParaRPr>
          </a:p>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As students are discussing and comparing their notes, circulate the room and coach students as needed. See </a:t>
            </a:r>
            <a:r>
              <a:rPr lang="en" sz="1200" u="sng">
                <a:solidFill>
                  <a:schemeClr val="hlink"/>
                </a:solidFill>
                <a:latin typeface="Newsreader"/>
                <a:ea typeface="Newsreader"/>
                <a:cs typeface="Newsreader"/>
                <a:sym typeface="Newsreader"/>
                <a:hlinkClick r:id="rId2"/>
              </a:rPr>
              <a:t>lesson plan </a:t>
            </a:r>
            <a:r>
              <a:rPr lang="en" sz="1200">
                <a:solidFill>
                  <a:schemeClr val="dk1"/>
                </a:solidFill>
                <a:latin typeface="Newsreader"/>
                <a:ea typeface="Newsreader"/>
                <a:cs typeface="Newsreader"/>
                <a:sym typeface="Newsreader"/>
              </a:rPr>
              <a:t>for considerations on each document. </a:t>
            </a:r>
            <a:endParaRPr sz="1200">
              <a:solidFill>
                <a:schemeClr val="dk1"/>
              </a:solidFill>
              <a:latin typeface="Newsreader"/>
              <a:ea typeface="Newsreader"/>
              <a:cs typeface="Newsreader"/>
              <a:sym typeface="Newsreader"/>
            </a:endParaRPr>
          </a:p>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When the time is up and you are satisfied that the expert groups are adequately prepared, direct students to return to their original Home Groups.</a:t>
            </a:r>
            <a:endParaRPr sz="1200">
              <a:solidFill>
                <a:schemeClr val="dk1"/>
              </a:solidFill>
              <a:latin typeface="Newsreader"/>
              <a:ea typeface="Newsreader"/>
              <a:cs typeface="Newsreader"/>
              <a:sym typeface="Newsreader"/>
            </a:endParaRPr>
          </a:p>
          <a:p>
            <a:pPr indent="0" lvl="0" marL="914400" rtl="0" algn="l">
              <a:spcBef>
                <a:spcPts val="0"/>
              </a:spcBef>
              <a:spcAft>
                <a:spcPts val="0"/>
              </a:spcAft>
              <a:buNone/>
            </a:pPr>
            <a:r>
              <a:t/>
            </a:r>
            <a:endParaRPr sz="1200">
              <a:solidFill>
                <a:schemeClr val="dk1"/>
              </a:solidFill>
              <a:latin typeface="Newsreader"/>
              <a:ea typeface="Newsreader"/>
              <a:cs typeface="Newsreader"/>
              <a:sym typeface="Newsreader"/>
            </a:endParaRPr>
          </a:p>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4" name="Shape 1434"/>
        <p:cNvGrpSpPr/>
        <p:nvPr/>
      </p:nvGrpSpPr>
      <p:grpSpPr>
        <a:xfrm>
          <a:off x="0" y="0"/>
          <a:ext cx="0" cy="0"/>
          <a:chOff x="0" y="0"/>
          <a:chExt cx="0" cy="0"/>
        </a:xfrm>
      </p:grpSpPr>
      <p:sp>
        <p:nvSpPr>
          <p:cNvPr id="1435" name="Google Shape;1435;g3dedbe4a27b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6" name="Google Shape;1436;g3dedbe4a27b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Direct students to begin with Document B and work their way through each of the documents. As experts teach their Home Group, the rest of the group should take notes on their student handout </a:t>
            </a:r>
            <a:r>
              <a:rPr lang="en" sz="1200" u="sng">
                <a:solidFill>
                  <a:srgbClr val="1155CC"/>
                </a:solidFill>
                <a:latin typeface="Newsreader"/>
                <a:ea typeface="Newsreader"/>
                <a:cs typeface="Newsreader"/>
                <a:sym typeface="Newsreader"/>
                <a:hlinkClick r:id="rId2">
                  <a:extLst>
                    <a:ext uri="{A12FA001-AC4F-418D-AE19-62706E023703}">
                      <ahyp:hlinkClr val="tx"/>
                    </a:ext>
                  </a:extLst>
                </a:hlinkClick>
              </a:rPr>
              <a:t>pages 3-6.</a:t>
            </a:r>
            <a:r>
              <a:rPr lang="en" sz="1200">
                <a:solidFill>
                  <a:schemeClr val="dk1"/>
                </a:solidFill>
                <a:latin typeface="Newsreader"/>
                <a:ea typeface="Newsreader"/>
                <a:cs typeface="Newsreader"/>
                <a:sym typeface="Newsreader"/>
              </a:rPr>
              <a:t> </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The expert should first read their quote aloud to the group. Then they can share their summary and how it supports either a “government of laws” or “individual civic virtue.” </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Tell students that some of the quotes could be used to support either perspective.  If a student disagrees with the expert, they are encouraged to share their alternative view point and record it on their handout.</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The slide had a 20 minute timer to help students stay on task.  Feel free to adjust if this is not enough time or too much time. </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As students teach their Home Groups, continue to circulate the room and coach students as needed (see previous suggestions in this lesson for ideas on what to emphasize for each source). </a:t>
            </a:r>
            <a:endParaRPr sz="1200">
              <a:solidFill>
                <a:schemeClr val="dk1"/>
              </a:solidFill>
              <a:latin typeface="Newsreader"/>
              <a:ea typeface="Newsreader"/>
              <a:cs typeface="Newsreader"/>
              <a:sym typeface="Newsreader"/>
            </a:endParaRPr>
          </a:p>
          <a:p>
            <a:pPr indent="0" lvl="0" marL="914400" rtl="0" algn="l">
              <a:spcBef>
                <a:spcPts val="0"/>
              </a:spcBef>
              <a:spcAft>
                <a:spcPts val="0"/>
              </a:spcAft>
              <a:buNone/>
            </a:pPr>
            <a:r>
              <a:t/>
            </a:r>
            <a:endParaRPr sz="1200">
              <a:solidFill>
                <a:schemeClr val="dk1"/>
              </a:solidFill>
              <a:latin typeface="Newsreader"/>
              <a:ea typeface="Newsreader"/>
              <a:cs typeface="Newsreader"/>
              <a:sym typeface="Newsreader"/>
            </a:endParaRPr>
          </a:p>
          <a:p>
            <a:pPr indent="0" lvl="0" marL="914400" rtl="0" algn="l">
              <a:spcBef>
                <a:spcPts val="0"/>
              </a:spcBef>
              <a:spcAft>
                <a:spcPts val="0"/>
              </a:spcAft>
              <a:buNone/>
            </a:pPr>
            <a:r>
              <a:t/>
            </a:r>
            <a:endParaRPr sz="1200">
              <a:solidFill>
                <a:schemeClr val="dk1"/>
              </a:solidFill>
              <a:latin typeface="Newsreader"/>
              <a:ea typeface="Newsreader"/>
              <a:cs typeface="Newsreader"/>
              <a:sym typeface="Newsreader"/>
            </a:endParaRPr>
          </a:p>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1" name="Shape 1021"/>
        <p:cNvGrpSpPr/>
        <p:nvPr/>
      </p:nvGrpSpPr>
      <p:grpSpPr>
        <a:xfrm>
          <a:off x="0" y="0"/>
          <a:ext cx="0" cy="0"/>
          <a:chOff x="0" y="0"/>
          <a:chExt cx="0" cy="0"/>
        </a:xfrm>
      </p:grpSpPr>
      <p:sp>
        <p:nvSpPr>
          <p:cNvPr id="1022" name="Google Shape;1022;g13376c3136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3" name="Google Shape;1023;g13376c3136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AutoNum type="arabicPeriod"/>
            </a:pPr>
            <a:r>
              <a:rPr lang="en"/>
              <a:t>Engage</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2" name="Shape 1442"/>
        <p:cNvGrpSpPr/>
        <p:nvPr/>
      </p:nvGrpSpPr>
      <p:grpSpPr>
        <a:xfrm>
          <a:off x="0" y="0"/>
          <a:ext cx="0" cy="0"/>
          <a:chOff x="0" y="0"/>
          <a:chExt cx="0" cy="0"/>
        </a:xfrm>
      </p:grpSpPr>
      <p:sp>
        <p:nvSpPr>
          <p:cNvPr id="1443" name="Google Shape;1443;g3de9e555de9_0_1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4" name="Google Shape;1444;g3de9e555de9_0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Tell students that they are going to prepare for a class debate by answering the compelling question: “What is more important to the pursuit of happiness: a Government of laws or a culture of civic virtue.” But first, direct their attention to page 7 of their </a:t>
            </a:r>
            <a:r>
              <a:rPr lang="en" sz="1200" u="sng">
                <a:solidFill>
                  <a:srgbClr val="1155CC"/>
                </a:solidFill>
                <a:latin typeface="Newsreader"/>
                <a:ea typeface="Newsreader"/>
                <a:cs typeface="Newsreader"/>
                <a:sym typeface="Newsreader"/>
                <a:hlinkClick r:id="rId2">
                  <a:extLst>
                    <a:ext uri="{A12FA001-AC4F-418D-AE19-62706E023703}">
                      <ahyp:hlinkClr val="tx"/>
                    </a:ext>
                  </a:extLst>
                </a:hlinkClick>
              </a:rPr>
              <a:t>handout</a:t>
            </a:r>
            <a:r>
              <a:rPr lang="en" sz="1200">
                <a:solidFill>
                  <a:schemeClr val="dk1"/>
                </a:solidFill>
                <a:latin typeface="Newsreader"/>
                <a:ea typeface="Newsreader"/>
                <a:cs typeface="Newsreader"/>
                <a:sym typeface="Newsreader"/>
              </a:rPr>
              <a:t>.  This is where they will record their preparation for the debate.</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Explain to students that they will need a claim that establishes a line of reasoning, similar to a thesis statement.  Their claim needs to take a side (government of laws or individual civic virtue) and cannot be in the middle.  </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As a variation, you could  assign students a side to argue (</a:t>
            </a:r>
            <a:r>
              <a:rPr lang="en" sz="1200" u="sng">
                <a:solidFill>
                  <a:srgbClr val="1155CC"/>
                </a:solidFill>
                <a:latin typeface="Newsreader"/>
                <a:ea typeface="Newsreader"/>
                <a:cs typeface="Newsreader"/>
                <a:sym typeface="Newsreader"/>
                <a:hlinkClick r:id="rId3">
                  <a:extLst>
                    <a:ext uri="{A12FA001-AC4F-418D-AE19-62706E023703}">
                      <ahyp:hlinkClr val="tx"/>
                    </a:ext>
                  </a:extLst>
                </a:hlinkClick>
              </a:rPr>
              <a:t>slide 32 </a:t>
            </a:r>
            <a:r>
              <a:rPr lang="en" sz="1200">
                <a:solidFill>
                  <a:schemeClr val="dk1"/>
                </a:solidFill>
                <a:latin typeface="Newsreader"/>
                <a:ea typeface="Newsreader"/>
                <a:cs typeface="Newsreader"/>
                <a:sym typeface="Newsreader"/>
              </a:rPr>
              <a:t>could help you quickly do this based on where in the room they are seated). </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Depending on the skills of your students, you may need to model how to write a strong claim.  Here are two examples, one for each side of the debate:  </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b="1" lang="en" sz="1200">
                <a:solidFill>
                  <a:schemeClr val="dk1"/>
                </a:solidFill>
                <a:latin typeface="Newsreader"/>
                <a:ea typeface="Newsreader"/>
                <a:cs typeface="Newsreader"/>
                <a:sym typeface="Newsreader"/>
              </a:rPr>
              <a:t>Example 1</a:t>
            </a:r>
            <a:r>
              <a:rPr lang="en" sz="1200">
                <a:solidFill>
                  <a:schemeClr val="dk1"/>
                </a:solidFill>
                <a:latin typeface="Newsreader"/>
                <a:ea typeface="Newsreader"/>
                <a:cs typeface="Newsreader"/>
                <a:sym typeface="Newsreader"/>
              </a:rPr>
              <a:t>: </a:t>
            </a:r>
            <a:r>
              <a:rPr i="1" lang="en" sz="1200">
                <a:solidFill>
                  <a:schemeClr val="dk1"/>
                </a:solidFill>
                <a:latin typeface="Newsreader"/>
                <a:ea typeface="Newsreader"/>
                <a:cs typeface="Newsreader"/>
                <a:sym typeface="Newsreader"/>
              </a:rPr>
              <a:t>A government of laws is more important to protect the pursuit of happiness because this establishes the stability needed for citizens to thrive.</a:t>
            </a:r>
            <a:endParaRPr i="1"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b="1" lang="en" sz="1200">
                <a:solidFill>
                  <a:schemeClr val="dk1"/>
                </a:solidFill>
                <a:latin typeface="Newsreader"/>
                <a:ea typeface="Newsreader"/>
                <a:cs typeface="Newsreader"/>
                <a:sym typeface="Newsreader"/>
              </a:rPr>
              <a:t>Example 2</a:t>
            </a:r>
            <a:r>
              <a:rPr lang="en" sz="1200">
                <a:solidFill>
                  <a:schemeClr val="dk1"/>
                </a:solidFill>
                <a:latin typeface="Newsreader"/>
                <a:ea typeface="Newsreader"/>
                <a:cs typeface="Newsreader"/>
                <a:sym typeface="Newsreader"/>
              </a:rPr>
              <a:t>: </a:t>
            </a:r>
            <a:r>
              <a:rPr i="1" lang="en" sz="1200">
                <a:solidFill>
                  <a:schemeClr val="dk1"/>
                </a:solidFill>
                <a:latin typeface="Newsreader"/>
                <a:ea typeface="Newsreader"/>
                <a:cs typeface="Newsreader"/>
                <a:sym typeface="Newsreader"/>
              </a:rPr>
              <a:t>A culture of individual civic virtue is more important to protect the pursuit of happiness because it establishes a culture in which the citizens seek the common good. </a:t>
            </a:r>
            <a:endParaRPr i="1"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Explain to student that they will need three different primary sources from their handout as evidence, and that for each source they should describe the source using a short direct quote, then explain how the source supports their claim.</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Encourage students to check in with their Home Groups for support if they get stuck in any place.</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Depending on the skill of your group, students may need anywhere from 10-20 minutes for this step. </a:t>
            </a:r>
            <a:endParaRPr sz="1200">
              <a:solidFill>
                <a:schemeClr val="dk1"/>
              </a:solidFill>
              <a:latin typeface="Newsreader"/>
              <a:ea typeface="Newsreader"/>
              <a:cs typeface="Newsreader"/>
              <a:sym typeface="Newsreade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0" name="Shape 1450"/>
        <p:cNvGrpSpPr/>
        <p:nvPr/>
      </p:nvGrpSpPr>
      <p:grpSpPr>
        <a:xfrm>
          <a:off x="0" y="0"/>
          <a:ext cx="0" cy="0"/>
          <a:chOff x="0" y="0"/>
          <a:chExt cx="0" cy="0"/>
        </a:xfrm>
      </p:grpSpPr>
      <p:sp>
        <p:nvSpPr>
          <p:cNvPr id="1451" name="Google Shape;1451;g3dff4038bef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2" name="Google Shape;1452;g3dff4038bef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Explain that students are going to move to a new place in the classroom based on the position they took for their claim, but first, the class needs to review what a debate is and how it is different from a dialogue (which the class will do later in the lesson).   </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Have one volunteer read aloud what a debate is.</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Have another volunteer read aloud what a dialogue is.</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Ask students to share what the two protocols have in common, and how they differ. </a:t>
            </a:r>
            <a:endParaRPr sz="1200">
              <a:solidFill>
                <a:schemeClr val="dk1"/>
              </a:solidFill>
              <a:latin typeface="Newsreader"/>
              <a:ea typeface="Newsreader"/>
              <a:cs typeface="Newsreader"/>
              <a:sym typeface="Newsreader"/>
            </a:endParaRPr>
          </a:p>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9" name="Shape 1459"/>
        <p:cNvGrpSpPr/>
        <p:nvPr/>
      </p:nvGrpSpPr>
      <p:grpSpPr>
        <a:xfrm>
          <a:off x="0" y="0"/>
          <a:ext cx="0" cy="0"/>
          <a:chOff x="0" y="0"/>
          <a:chExt cx="0" cy="0"/>
        </a:xfrm>
      </p:grpSpPr>
      <p:sp>
        <p:nvSpPr>
          <p:cNvPr id="1460" name="Google Shape;1460;g3de9e555de9_0_1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1" name="Google Shape;1461;g3de9e555de9_0_1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This slide shows  students what side of the classroom they need to move to for the debate.</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Give students 2-3 minutes to talk to a peer that is </a:t>
            </a:r>
            <a:r>
              <a:rPr lang="en" sz="1200">
                <a:solidFill>
                  <a:schemeClr val="dk1"/>
                </a:solidFill>
                <a:latin typeface="Newsreader"/>
                <a:ea typeface="Newsreader"/>
                <a:cs typeface="Newsreader"/>
                <a:sym typeface="Newsreader"/>
              </a:rPr>
              <a:t>on the</a:t>
            </a:r>
            <a:r>
              <a:rPr lang="en" sz="1200">
                <a:solidFill>
                  <a:schemeClr val="dk1"/>
                </a:solidFill>
                <a:latin typeface="Newsreader"/>
                <a:ea typeface="Newsreader"/>
                <a:cs typeface="Newsreader"/>
                <a:sym typeface="Newsreader"/>
              </a:rPr>
              <a:t> same side as they are and compare their claims and evidence.  Tell students they will need to form an opening statement in which they attempt to prove their side has the stronger argument, utilizing the primary sources.</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Ask for 1-3 students from each side to share their perspective. Encourage students to use the sources as they share.</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Then tell students they will have another 2-3 minutes to prepare a quick rebuttal.  Ask them to talk with a student who is near them about what they heard from the other side and what flaws exist in their argument.  Remind them the object of a debate is to prove the other side is wrong, using strong evidence. </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Take turns going back and forth for rebuttal.  Allow several rounds of each side sharing their counter arguments. </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Once the debate has started to run out of new ideas, ask the students to return to their original Home Group seats. </a:t>
            </a:r>
            <a:endParaRPr sz="1200">
              <a:solidFill>
                <a:schemeClr val="dk1"/>
              </a:solidFill>
              <a:latin typeface="Newsreader"/>
              <a:ea typeface="Newsreader"/>
              <a:cs typeface="Newsreader"/>
              <a:sym typeface="Newsreader"/>
            </a:endParaRPr>
          </a:p>
          <a:p>
            <a:pPr indent="0" lvl="0" marL="914400" rtl="0" algn="l">
              <a:spcBef>
                <a:spcPts val="0"/>
              </a:spcBef>
              <a:spcAft>
                <a:spcPts val="0"/>
              </a:spcAft>
              <a:buNone/>
            </a:pPr>
            <a:r>
              <a:t/>
            </a:r>
            <a:endParaRPr sz="1200">
              <a:solidFill>
                <a:schemeClr val="dk1"/>
              </a:solidFill>
              <a:latin typeface="Newsreader"/>
              <a:ea typeface="Newsreader"/>
              <a:cs typeface="Newsreader"/>
              <a:sym typeface="Newsreade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1" name="Shape 1471"/>
        <p:cNvGrpSpPr/>
        <p:nvPr/>
      </p:nvGrpSpPr>
      <p:grpSpPr>
        <a:xfrm>
          <a:off x="0" y="0"/>
          <a:ext cx="0" cy="0"/>
          <a:chOff x="0" y="0"/>
          <a:chExt cx="0" cy="0"/>
        </a:xfrm>
      </p:grpSpPr>
      <p:sp>
        <p:nvSpPr>
          <p:cNvPr id="1472" name="Google Shape;1472;g3d4750ffd7d_0_1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3" name="Google Shape;1473;g3d4750ffd7d_0_1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4. Elaborate</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2" name="Shape 1532"/>
        <p:cNvGrpSpPr/>
        <p:nvPr/>
      </p:nvGrpSpPr>
      <p:grpSpPr>
        <a:xfrm>
          <a:off x="0" y="0"/>
          <a:ext cx="0" cy="0"/>
          <a:chOff x="0" y="0"/>
          <a:chExt cx="0" cy="0"/>
        </a:xfrm>
      </p:grpSpPr>
      <p:sp>
        <p:nvSpPr>
          <p:cNvPr id="1533" name="Google Shape;1533;g3de9e555de9_0_1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4" name="Google Shape;1534;g3de9e555de9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Tell students they will have ten minutes to quietly answer the questions found on pages 7-8 of their </a:t>
            </a:r>
            <a:r>
              <a:rPr lang="en" sz="1200" u="sng">
                <a:solidFill>
                  <a:srgbClr val="1155CC"/>
                </a:solidFill>
                <a:latin typeface="Newsreader"/>
                <a:ea typeface="Newsreader"/>
                <a:cs typeface="Newsreader"/>
                <a:sym typeface="Newsreader"/>
                <a:hlinkClick r:id="rId2">
                  <a:extLst>
                    <a:ext uri="{A12FA001-AC4F-418D-AE19-62706E023703}">
                      <ahyp:hlinkClr val="tx"/>
                    </a:ext>
                  </a:extLst>
                </a:hlinkClick>
              </a:rPr>
              <a:t>student handou</a:t>
            </a:r>
            <a:r>
              <a:rPr lang="en" sz="1200">
                <a:solidFill>
                  <a:schemeClr val="dk1"/>
                </a:solidFill>
                <a:latin typeface="Newsreader"/>
                <a:ea typeface="Newsreader"/>
                <a:cs typeface="Newsreader"/>
                <a:sym typeface="Newsreader"/>
              </a:rPr>
              <a:t>t, labeled “Elaborate.”  These questions will be used later in class for a dialogue related to the compelling question: What is more important to the pursuit of happiness: a government of laws or a culture of individual civic virtue?</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Use the timer on the slide to help students manage their time and give each other space for quiet reflection. </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Circulate the classroom to check in on students as they work their way through the questions. </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Encourage students to use real life examples in their responses.  </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When the time is up, give students 2-3 minutes to discuss with their Home Groups any questions they struggled to answer.  Encourage students to add to their handout anything new they hadn’t considered.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0" name="Shape 1540"/>
        <p:cNvGrpSpPr/>
        <p:nvPr/>
      </p:nvGrpSpPr>
      <p:grpSpPr>
        <a:xfrm>
          <a:off x="0" y="0"/>
          <a:ext cx="0" cy="0"/>
          <a:chOff x="0" y="0"/>
          <a:chExt cx="0" cy="0"/>
        </a:xfrm>
      </p:grpSpPr>
      <p:sp>
        <p:nvSpPr>
          <p:cNvPr id="1541" name="Google Shape;1541;g3dff4038bef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2" name="Google Shape;1542;g3dff4038bef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Remind students that a dialogue’s purpose is to listen to understand, that it is collaborative, and its goal is to create a shared understanding.   Encourage students to have an open mind.</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Consider rearranging the classroom so students are seated in a circle or are at least facing each other. If time allows, this could be a good opportunity to use a </a:t>
            </a:r>
            <a:r>
              <a:rPr lang="en" sz="1200" u="sng">
                <a:solidFill>
                  <a:srgbClr val="1155CC"/>
                </a:solidFill>
                <a:latin typeface="Newsreader"/>
                <a:ea typeface="Newsreader"/>
                <a:cs typeface="Newsreader"/>
                <a:sym typeface="Newsreader"/>
                <a:hlinkClick r:id="rId2">
                  <a:extLst>
                    <a:ext uri="{A12FA001-AC4F-418D-AE19-62706E023703}">
                      <ahyp:hlinkClr val="tx"/>
                    </a:ext>
                  </a:extLst>
                </a:hlinkClick>
              </a:rPr>
              <a:t>Socratic Seminar</a:t>
            </a:r>
            <a:r>
              <a:rPr lang="en" sz="1200">
                <a:solidFill>
                  <a:schemeClr val="dk1"/>
                </a:solidFill>
                <a:latin typeface="Newsreader"/>
                <a:ea typeface="Newsreader"/>
                <a:cs typeface="Newsreader"/>
                <a:sym typeface="Newsreader"/>
              </a:rPr>
              <a:t> in your classroom.  </a:t>
            </a:r>
            <a:endParaRPr sz="1200">
              <a:solidFill>
                <a:schemeClr val="dk1"/>
              </a:solidFill>
              <a:latin typeface="Newsreader"/>
              <a:ea typeface="Newsreader"/>
              <a:cs typeface="Newsreader"/>
              <a:sym typeface="Newsreader"/>
            </a:endParaRPr>
          </a:p>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9" name="Shape 1549"/>
        <p:cNvGrpSpPr/>
        <p:nvPr/>
      </p:nvGrpSpPr>
      <p:grpSpPr>
        <a:xfrm>
          <a:off x="0" y="0"/>
          <a:ext cx="0" cy="0"/>
          <a:chOff x="0" y="0"/>
          <a:chExt cx="0" cy="0"/>
        </a:xfrm>
      </p:grpSpPr>
      <p:sp>
        <p:nvSpPr>
          <p:cNvPr id="1550" name="Google Shape;1550;g397025e1fb7_0_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1" name="Google Shape;1551;g397025e1fb7_0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With each question, encourage 3-4 different students to share their response.  Some tip for success:</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Encourage exploration and multiple viewpoints</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Allows students to take the lead, but make sure to prompt quieter students to share their thoughts too</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To keep the discussion going, consider using some of these prompts:</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What evidence makes you think this?</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How does this relate to what was said earlier?</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Can you think of a time when this might not be true?</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What is a different way of looking at the same topic?</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Whose voices have we not considered on this topic?</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Has our view on this question shifted over time? </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Are there exceptions to this? </a:t>
            </a:r>
            <a:endParaRPr sz="1200">
              <a:solidFill>
                <a:schemeClr val="dk1"/>
              </a:solidFill>
              <a:latin typeface="Newsreader"/>
              <a:ea typeface="Newsreader"/>
              <a:cs typeface="Newsreader"/>
              <a:sym typeface="Newsreader"/>
            </a:endParaRPr>
          </a:p>
          <a:p>
            <a:pPr indent="0" lvl="0" marL="0" rtl="0" algn="l">
              <a:spcBef>
                <a:spcPts val="0"/>
              </a:spcBef>
              <a:spcAft>
                <a:spcPts val="0"/>
              </a:spcAft>
              <a:buNone/>
            </a:pPr>
            <a:r>
              <a:t/>
            </a:r>
            <a:endParaRPr sz="1200">
              <a:solidFill>
                <a:schemeClr val="dk1"/>
              </a:solidFill>
              <a:latin typeface="Newsreader"/>
              <a:ea typeface="Newsreader"/>
              <a:cs typeface="Newsreader"/>
              <a:sym typeface="Newsreader"/>
            </a:endParaRPr>
          </a:p>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7" name="Shape 1557"/>
        <p:cNvGrpSpPr/>
        <p:nvPr/>
      </p:nvGrpSpPr>
      <p:grpSpPr>
        <a:xfrm>
          <a:off x="0" y="0"/>
          <a:ext cx="0" cy="0"/>
          <a:chOff x="0" y="0"/>
          <a:chExt cx="0" cy="0"/>
        </a:xfrm>
      </p:grpSpPr>
      <p:sp>
        <p:nvSpPr>
          <p:cNvPr id="1558" name="Google Shape;1558;g3de9e555de9_0_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9" name="Google Shape;1559;g3de9e555de9_0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With each question, encourage 3-4 different students to share their response.  Some tip for success:</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Encourage exploration and multiple viewpoints</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Allows students to take the lead, but make sure to prompt quieter students to share their thoughts too</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To keep the discussion going, consider using some of these prompts:</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What evidence makes you think this?</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How does this relate to what was said earlier?</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Can you think of a time when this might not be true?</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What is a different way of looking at the same topic?</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Whose voices have we not considered on this topic?</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Has our view on this question shifted over time? </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Are there exceptions to this? </a:t>
            </a:r>
            <a:endParaRPr sz="1200">
              <a:solidFill>
                <a:schemeClr val="dk1"/>
              </a:solidFill>
              <a:latin typeface="Newsreader"/>
              <a:ea typeface="Newsreader"/>
              <a:cs typeface="Newsreader"/>
              <a:sym typeface="Newsreader"/>
            </a:endParaRPr>
          </a:p>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5" name="Shape 1565"/>
        <p:cNvGrpSpPr/>
        <p:nvPr/>
      </p:nvGrpSpPr>
      <p:grpSpPr>
        <a:xfrm>
          <a:off x="0" y="0"/>
          <a:ext cx="0" cy="0"/>
          <a:chOff x="0" y="0"/>
          <a:chExt cx="0" cy="0"/>
        </a:xfrm>
      </p:grpSpPr>
      <p:sp>
        <p:nvSpPr>
          <p:cNvPr id="1566" name="Google Shape;1566;g3de9e555de9_0_1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7" name="Google Shape;1567;g3de9e555de9_0_1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With each question, encourage 3-4 different students to share their response.  Some tip for success:</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Encourage exploration and multiple viewpoints</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Allows students to take the lead, but make sure to prompt quieter students to share their thoughts too</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To keep the discussion going, consider using some of these prompts:</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What evidence makes you think this?</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How does this relate to what was said earlier?</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Can you think of a time when this might not be true?</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What is a different way of looking at the same topic?</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Whose voices have we not considered on this topic?</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Has our view on this question shifted over time? </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Are there exceptions to this? </a:t>
            </a:r>
            <a:endParaRPr sz="1200">
              <a:solidFill>
                <a:schemeClr val="dk1"/>
              </a:solidFill>
              <a:latin typeface="Newsreader"/>
              <a:ea typeface="Newsreader"/>
              <a:cs typeface="Newsreader"/>
              <a:sym typeface="Newsreader"/>
            </a:endParaRPr>
          </a:p>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3" name="Shape 1573"/>
        <p:cNvGrpSpPr/>
        <p:nvPr/>
      </p:nvGrpSpPr>
      <p:grpSpPr>
        <a:xfrm>
          <a:off x="0" y="0"/>
          <a:ext cx="0" cy="0"/>
          <a:chOff x="0" y="0"/>
          <a:chExt cx="0" cy="0"/>
        </a:xfrm>
      </p:grpSpPr>
      <p:sp>
        <p:nvSpPr>
          <p:cNvPr id="1574" name="Google Shape;1574;g3de9e555de9_0_1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5" name="Google Shape;1575;g3de9e555de9_0_1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With each question, encourage 3-4 different students to share their response.  Some tip for success:</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Encourage exploration and multiple viewpoints</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Allows students to take the lead, but make sure to prompt quieter students to share their thoughts too</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To keep the discussion going, consider using some of these prompts:</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What evidence makes you think this?</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How does this relate to what was said earlier?</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Can you think of a time when this might not be true?</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What is a different way of looking at the same topic?</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Whose voices have we not considered on this topic?</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Has our view on this question shifted over time? </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Are there exceptions to this? </a:t>
            </a:r>
            <a:endParaRPr sz="1200">
              <a:solidFill>
                <a:schemeClr val="dk1"/>
              </a:solidFill>
              <a:latin typeface="Newsreader"/>
              <a:ea typeface="Newsreader"/>
              <a:cs typeface="Newsreader"/>
              <a:sym typeface="Newsreader"/>
            </a:endParaRPr>
          </a:p>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2" name="Shape 1082"/>
        <p:cNvGrpSpPr/>
        <p:nvPr/>
      </p:nvGrpSpPr>
      <p:grpSpPr>
        <a:xfrm>
          <a:off x="0" y="0"/>
          <a:ext cx="0" cy="0"/>
          <a:chOff x="0" y="0"/>
          <a:chExt cx="0" cy="0"/>
        </a:xfrm>
      </p:grpSpPr>
      <p:sp>
        <p:nvSpPr>
          <p:cNvPr id="1083" name="Google Shape;1083;g3d4750ffd7d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4" name="Google Shape;1084;g3d4750ffd7d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Engage: Choose your Happiness with chart of 8 images - each image provides descriptive alternate text</a:t>
            </a:r>
            <a:endParaRPr/>
          </a:p>
          <a:p>
            <a:pPr indent="0" lvl="0" marL="0" rtl="0" algn="l">
              <a:spcBef>
                <a:spcPts val="0"/>
              </a:spcBef>
              <a:spcAft>
                <a:spcPts val="0"/>
              </a:spcAft>
              <a:buNone/>
            </a:pPr>
            <a:r>
              <a:t/>
            </a:r>
            <a:endParaRPr/>
          </a:p>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Ask students to review the images and select the one that represents their current level of happiness, or that represents a location that generally brings happiness. </a:t>
            </a:r>
            <a:endParaRPr sz="1200">
              <a:solidFill>
                <a:schemeClr val="dk1"/>
              </a:solidFill>
              <a:latin typeface="Newsreader"/>
              <a:ea typeface="Newsreader"/>
              <a:cs typeface="Newsreader"/>
              <a:sym typeface="Newsreader"/>
            </a:endParaRPr>
          </a:p>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Ask students to record their choice on the student </a:t>
            </a:r>
            <a:r>
              <a:rPr lang="en" sz="1200" u="sng">
                <a:solidFill>
                  <a:srgbClr val="1155CC"/>
                </a:solidFill>
                <a:latin typeface="Newsreader"/>
                <a:ea typeface="Newsreader"/>
                <a:cs typeface="Newsreader"/>
                <a:sym typeface="Newsreader"/>
                <a:hlinkClick r:id="rId2">
                  <a:extLst>
                    <a:ext uri="{A12FA001-AC4F-418D-AE19-62706E023703}">
                      <ahyp:hlinkClr val="tx"/>
                    </a:ext>
                  </a:extLst>
                </a:hlinkClick>
              </a:rPr>
              <a:t>handout page 1</a:t>
            </a:r>
            <a:r>
              <a:rPr lang="en" sz="1200">
                <a:solidFill>
                  <a:schemeClr val="dk1"/>
                </a:solidFill>
                <a:latin typeface="Newsreader"/>
                <a:ea typeface="Newsreader"/>
                <a:cs typeface="Newsreader"/>
                <a:sym typeface="Newsreader"/>
              </a:rPr>
              <a:t> under “Engage: Choose Your Happiness.” </a:t>
            </a:r>
            <a:endParaRPr sz="1200">
              <a:solidFill>
                <a:schemeClr val="dk1"/>
              </a:solidFill>
              <a:latin typeface="Newsreader"/>
              <a:ea typeface="Newsreader"/>
              <a:cs typeface="Newsreader"/>
              <a:sym typeface="Newsreader"/>
            </a:endParaRPr>
          </a:p>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Have students </a:t>
            </a:r>
            <a:r>
              <a:rPr lang="en" sz="1200">
                <a:solidFill>
                  <a:schemeClr val="dk1"/>
                </a:solidFill>
                <a:latin typeface="Newsreader"/>
                <a:ea typeface="Newsreader"/>
                <a:cs typeface="Newsreader"/>
                <a:sym typeface="Newsreader"/>
              </a:rPr>
              <a:t>share their choice with their group. </a:t>
            </a:r>
            <a:endParaRPr sz="1200">
              <a:solidFill>
                <a:schemeClr val="dk1"/>
              </a:solidFill>
              <a:latin typeface="Newsreader"/>
              <a:ea typeface="Newsreader"/>
              <a:cs typeface="Newsreader"/>
              <a:sym typeface="Newsreade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1" name="Shape 1581"/>
        <p:cNvGrpSpPr/>
        <p:nvPr/>
      </p:nvGrpSpPr>
      <p:grpSpPr>
        <a:xfrm>
          <a:off x="0" y="0"/>
          <a:ext cx="0" cy="0"/>
          <a:chOff x="0" y="0"/>
          <a:chExt cx="0" cy="0"/>
        </a:xfrm>
      </p:grpSpPr>
      <p:sp>
        <p:nvSpPr>
          <p:cNvPr id="1582" name="Google Shape;1582;g3de9e555de9_0_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3" name="Google Shape;1583;g3de9e555de9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With each question, encourage 3-4 different students to share their response.  Some tip for success:</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Encourage exploration and multiple viewpoints</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Allows students to take the lead, but make sure to prompt quieter students to share their thoughts too</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To keep the discussion going, consider using some of these prompts:</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What evidence makes you think this?</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How does this relate to what was said earlier?</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Can you think of a time when this might not be true?</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What is a different way of looking at the same topic?</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Whose voices have we not considered on this topic?</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Has our view on this question shifted over time? </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Are there exceptions to this? </a:t>
            </a:r>
            <a:endParaRPr sz="1200">
              <a:solidFill>
                <a:schemeClr val="dk1"/>
              </a:solidFill>
              <a:latin typeface="Newsreader"/>
              <a:ea typeface="Newsreader"/>
              <a:cs typeface="Newsreader"/>
              <a:sym typeface="Newsreader"/>
            </a:endParaRPr>
          </a:p>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9" name="Shape 1589"/>
        <p:cNvGrpSpPr/>
        <p:nvPr/>
      </p:nvGrpSpPr>
      <p:grpSpPr>
        <a:xfrm>
          <a:off x="0" y="0"/>
          <a:ext cx="0" cy="0"/>
          <a:chOff x="0" y="0"/>
          <a:chExt cx="0" cy="0"/>
        </a:xfrm>
      </p:grpSpPr>
      <p:sp>
        <p:nvSpPr>
          <p:cNvPr id="1590" name="Google Shape;1590;g3d4750ffd7d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91" name="Google Shape;1591;g3d4750ffd7d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5. Evaluate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0" name="Shape 1650"/>
        <p:cNvGrpSpPr/>
        <p:nvPr/>
      </p:nvGrpSpPr>
      <p:grpSpPr>
        <a:xfrm>
          <a:off x="0" y="0"/>
          <a:ext cx="0" cy="0"/>
          <a:chOff x="0" y="0"/>
          <a:chExt cx="0" cy="0"/>
        </a:xfrm>
      </p:grpSpPr>
      <p:sp>
        <p:nvSpPr>
          <p:cNvPr id="1651" name="Google Shape;1651;g3de9e555de9_0_1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2" name="Google Shape;1652;g3de9e555de9_0_1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Newsreader"/>
                <a:ea typeface="Newsreader"/>
                <a:cs typeface="Newsreader"/>
                <a:sym typeface="Newsreader"/>
              </a:rPr>
              <a:t>Direct students back to the compelling question: What is more important to the pursuit of happiness: a government of laws or a culture of individual civic virtue?  Tell students that the close of the lesson is to reflect on learning related to the compelling question, as well as their own processes.</a:t>
            </a:r>
            <a:endParaRPr sz="1200">
              <a:solidFill>
                <a:schemeClr val="dk1"/>
              </a:solidFill>
              <a:latin typeface="Newsreader"/>
              <a:ea typeface="Newsreader"/>
              <a:cs typeface="Newsreader"/>
              <a:sym typeface="Newsreader"/>
            </a:endParaRPr>
          </a:p>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7" name="Shape 1657"/>
        <p:cNvGrpSpPr/>
        <p:nvPr/>
      </p:nvGrpSpPr>
      <p:grpSpPr>
        <a:xfrm>
          <a:off x="0" y="0"/>
          <a:ext cx="0" cy="0"/>
          <a:chOff x="0" y="0"/>
          <a:chExt cx="0" cy="0"/>
        </a:xfrm>
      </p:grpSpPr>
      <p:sp>
        <p:nvSpPr>
          <p:cNvPr id="1658" name="Google Shape;1658;g3de9e555de9_0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9" name="Google Shape;1659;g3de9e555de9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Direct students’ attention to page 8 of their</a:t>
            </a:r>
            <a:r>
              <a:rPr lang="en" sz="1200" u="sng">
                <a:solidFill>
                  <a:srgbClr val="1155CC"/>
                </a:solidFill>
                <a:latin typeface="Newsreader"/>
                <a:ea typeface="Newsreader"/>
                <a:cs typeface="Newsreader"/>
                <a:sym typeface="Newsreader"/>
                <a:hlinkClick r:id="rId2">
                  <a:extLst>
                    <a:ext uri="{A12FA001-AC4F-418D-AE19-62706E023703}">
                      <ahyp:hlinkClr val="tx"/>
                    </a:ext>
                  </a:extLst>
                </a:hlinkClick>
              </a:rPr>
              <a:t> handout</a:t>
            </a:r>
            <a:r>
              <a:rPr lang="en" sz="1200">
                <a:solidFill>
                  <a:schemeClr val="dk1"/>
                </a:solidFill>
                <a:latin typeface="Newsreader"/>
                <a:ea typeface="Newsreader"/>
                <a:cs typeface="Newsreader"/>
                <a:sym typeface="Newsreader"/>
              </a:rPr>
              <a:t>, labeled “EVALUATE”.  Tell students they will have ten minutes to reflect on these questions (timer is embedded on the slide).</a:t>
            </a:r>
            <a:endParaRPr sz="1200">
              <a:solidFill>
                <a:schemeClr val="dk1"/>
              </a:solidFill>
              <a:latin typeface="Newsreader"/>
              <a:ea typeface="Newsreader"/>
              <a:cs typeface="Newsreader"/>
              <a:sym typeface="Newsreader"/>
            </a:endParaRPr>
          </a:p>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When the time is up, have students discuss their responses.  Suggestions for how to approach this:</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Use a simple show of hands for “Did you prefer the debate format or the dialogue format more? Why?”</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Ask for 3-5 volunteers to give shouts to peers for their answers to “What is something you learned from a peer that you hadn’t considered before?  Explain.”</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Give students 2-3 minutes to talk about highlights from the other three questions with their group:  </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What was a personal strength of yours during either the debate or dialogue?  Where could you improve if we did this again? </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After hearing your peers’ thoughts on this topic, what is one adjustment you should make to your claim or to the evidence you provided? </a:t>
            </a:r>
            <a:endParaRPr sz="1200">
              <a:solidFill>
                <a:schemeClr val="dk1"/>
              </a:solidFill>
              <a:latin typeface="Newsreader"/>
              <a:ea typeface="Newsreader"/>
              <a:cs typeface="Newsreader"/>
              <a:sym typeface="Newsreader"/>
            </a:endParaRPr>
          </a:p>
          <a:p>
            <a:pPr indent="-304800" lvl="2" marL="1371600" rtl="0" algn="l">
              <a:spcBef>
                <a:spcPts val="0"/>
              </a:spcBef>
              <a:spcAft>
                <a:spcPts val="0"/>
              </a:spcAft>
              <a:buClr>
                <a:schemeClr val="dk1"/>
              </a:buClr>
              <a:buSzPts val="1200"/>
              <a:buFont typeface="Newsreader"/>
              <a:buAutoNum type="romanLcPeriod"/>
            </a:pPr>
            <a:r>
              <a:rPr lang="en" sz="1200">
                <a:solidFill>
                  <a:schemeClr val="dk1"/>
                </a:solidFill>
                <a:latin typeface="Newsreader"/>
                <a:ea typeface="Newsreader"/>
                <a:cs typeface="Newsreader"/>
                <a:sym typeface="Newsreader"/>
              </a:rPr>
              <a:t>What is something you learned through your investigation on the pursuit of happiness that you can apply to your life? </a:t>
            </a:r>
            <a:endParaRPr sz="1200">
              <a:solidFill>
                <a:schemeClr val="dk1"/>
              </a:solidFill>
              <a:latin typeface="Newsreader"/>
              <a:ea typeface="Newsreader"/>
              <a:cs typeface="Newsreader"/>
              <a:sym typeface="Newsreader"/>
            </a:endParaRPr>
          </a:p>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Thank students for their attention and collect their handouts.</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6" name="Shape 1096"/>
        <p:cNvGrpSpPr/>
        <p:nvPr/>
      </p:nvGrpSpPr>
      <p:grpSpPr>
        <a:xfrm>
          <a:off x="0" y="0"/>
          <a:ext cx="0" cy="0"/>
          <a:chOff x="0" y="0"/>
          <a:chExt cx="0" cy="0"/>
        </a:xfrm>
      </p:grpSpPr>
      <p:sp>
        <p:nvSpPr>
          <p:cNvPr id="1097" name="Google Shape;1097;g1125d80b419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8" name="Google Shape;1098;g1125d80b419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Discuss: What made you choose this image?</a:t>
            </a:r>
            <a:endParaRPr/>
          </a:p>
          <a:p>
            <a:pPr indent="0" lvl="0" marL="0" rtl="0" algn="l">
              <a:spcBef>
                <a:spcPts val="0"/>
              </a:spcBef>
              <a:spcAft>
                <a:spcPts val="0"/>
              </a:spcAft>
              <a:buNone/>
            </a:pPr>
            <a:r>
              <a:rPr lang="en"/>
              <a:t>What does it mean to be happy?</a:t>
            </a:r>
            <a:endParaRPr/>
          </a:p>
          <a:p>
            <a:pPr indent="0" lvl="0" marL="0" rtl="0" algn="l">
              <a:spcBef>
                <a:spcPts val="0"/>
              </a:spcBef>
              <a:spcAft>
                <a:spcPts val="0"/>
              </a:spcAft>
              <a:buNone/>
            </a:pPr>
            <a:r>
              <a:rPr lang="en"/>
              <a:t>Who is responsible for your happiness?</a:t>
            </a:r>
            <a:endParaRPr/>
          </a:p>
          <a:p>
            <a:pPr indent="0" lvl="0" marL="0" rtl="0" algn="l">
              <a:spcBef>
                <a:spcPts val="0"/>
              </a:spcBef>
              <a:spcAft>
                <a:spcPts val="0"/>
              </a:spcAft>
              <a:buNone/>
            </a:pPr>
            <a:r>
              <a:rPr lang="en"/>
              <a:t>What outside factors impact your happiness?</a:t>
            </a:r>
            <a:endParaRPr/>
          </a:p>
          <a:p>
            <a:pPr indent="0" lvl="0" marL="0" rtl="0" algn="l">
              <a:spcBef>
                <a:spcPts val="0"/>
              </a:spcBef>
              <a:spcAft>
                <a:spcPts val="0"/>
              </a:spcAft>
              <a:buNone/>
            </a:pPr>
            <a:r>
              <a:rPr lang="en"/>
              <a:t>What could make you happier?</a:t>
            </a:r>
            <a:endParaRPr/>
          </a:p>
          <a:p>
            <a:pPr indent="0" lvl="0" marL="0" rtl="0" algn="l">
              <a:spcBef>
                <a:spcPts val="0"/>
              </a:spcBef>
              <a:spcAft>
                <a:spcPts val="0"/>
              </a:spcAft>
              <a:buNone/>
            </a:pPr>
            <a:r>
              <a:rPr lang="en"/>
              <a:t>What could decrease your happiness?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4" name="Shape 1104"/>
        <p:cNvGrpSpPr/>
        <p:nvPr/>
      </p:nvGrpSpPr>
      <p:grpSpPr>
        <a:xfrm>
          <a:off x="0" y="0"/>
          <a:ext cx="0" cy="0"/>
          <a:chOff x="0" y="0"/>
          <a:chExt cx="0" cy="0"/>
        </a:xfrm>
      </p:grpSpPr>
      <p:sp>
        <p:nvSpPr>
          <p:cNvPr id="1105" name="Google Shape;1105;g3de9e555de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6" name="Google Shape;1106;g3de9e555de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Newsreader"/>
                <a:ea typeface="Newsreader"/>
                <a:cs typeface="Newsreader"/>
                <a:sym typeface="Newsreader"/>
              </a:rPr>
              <a:t>Explain that today’s lesson will focus on the pursuit of happiness and the role the government and individual play to ensure happiness.  Tell students that before we can explore this relationship, we have to understand how the Founders defined “civic virtue.”</a:t>
            </a:r>
            <a:endParaRPr sz="1200">
              <a:solidFill>
                <a:schemeClr val="dk1"/>
              </a:solidFill>
              <a:latin typeface="Newsreader"/>
              <a:ea typeface="Newsreader"/>
              <a:cs typeface="Newsreader"/>
              <a:sym typeface="Newsreader"/>
            </a:endParaRPr>
          </a:p>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5" name="Shape 1115"/>
        <p:cNvGrpSpPr/>
        <p:nvPr/>
      </p:nvGrpSpPr>
      <p:grpSpPr>
        <a:xfrm>
          <a:off x="0" y="0"/>
          <a:ext cx="0" cy="0"/>
          <a:chOff x="0" y="0"/>
          <a:chExt cx="0" cy="0"/>
        </a:xfrm>
      </p:grpSpPr>
      <p:sp>
        <p:nvSpPr>
          <p:cNvPr id="1116" name="Google Shape;1116;g397025e1fb7_0_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7" name="Google Shape;1117;g397025e1fb7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Newsreader"/>
                <a:ea typeface="Newsreader"/>
                <a:cs typeface="Newsreader"/>
                <a:sym typeface="Newsreader"/>
              </a:rPr>
              <a:t>Explain that Benjamin Franklin, maybe the most famous founder of his time, had identified 13 civic virtues that he attempted to practice daily.  Give students five minutes to read the checklist and definitions found on </a:t>
            </a:r>
            <a:r>
              <a:rPr lang="en" sz="1200" u="sng">
                <a:solidFill>
                  <a:srgbClr val="1155CC"/>
                </a:solidFill>
                <a:latin typeface="Newsreader"/>
                <a:ea typeface="Newsreader"/>
                <a:cs typeface="Newsreader"/>
                <a:sym typeface="Newsreader"/>
                <a:hlinkClick r:id="rId2">
                  <a:extLst>
                    <a:ext uri="{A12FA001-AC4F-418D-AE19-62706E023703}">
                      <ahyp:hlinkClr val="tx"/>
                    </a:ext>
                  </a:extLst>
                </a:hlinkClick>
              </a:rPr>
              <a:t>page 1</a:t>
            </a:r>
            <a:r>
              <a:rPr lang="en" sz="1200">
                <a:solidFill>
                  <a:schemeClr val="dk1"/>
                </a:solidFill>
                <a:latin typeface="Newsreader"/>
                <a:ea typeface="Newsreader"/>
                <a:cs typeface="Newsreader"/>
                <a:sym typeface="Newsreader"/>
              </a:rPr>
              <a:t> of their handout and to pick three of these virtues that are a personal strength most days, as well as three that are a personal weakness most days.  Then invite them to answer the questions found at the bottom of the page. There is a timer embedded into the slide to help students manage their time. </a:t>
            </a:r>
            <a:endParaRPr sz="1200">
              <a:solidFill>
                <a:schemeClr val="dk1"/>
              </a:solidFill>
              <a:latin typeface="Newsreader"/>
              <a:ea typeface="Newsreader"/>
              <a:cs typeface="Newsreader"/>
              <a:sym typeface="Newsreader"/>
            </a:endParaRPr>
          </a:p>
          <a:p>
            <a:pPr indent="0" lvl="0" marL="0" rtl="0" algn="l">
              <a:spcBef>
                <a:spcPts val="0"/>
              </a:spcBef>
              <a:spcAft>
                <a:spcPts val="0"/>
              </a:spcAft>
              <a:buNone/>
            </a:pPr>
            <a:r>
              <a:t/>
            </a:r>
            <a:endParaRPr sz="1200">
              <a:solidFill>
                <a:srgbClr val="393435"/>
              </a:solidFill>
              <a:latin typeface="Times New Roman"/>
              <a:ea typeface="Times New Roman"/>
              <a:cs typeface="Times New Roman"/>
              <a:sym typeface="Times New Roman"/>
            </a:endParaRPr>
          </a:p>
          <a:p>
            <a:pPr indent="0" lvl="0" marL="0" rtl="0" algn="l">
              <a:spcBef>
                <a:spcPts val="0"/>
              </a:spcBef>
              <a:spcAft>
                <a:spcPts val="0"/>
              </a:spcAft>
              <a:buNone/>
            </a:pPr>
            <a:r>
              <a:t/>
            </a:r>
            <a:endParaRPr/>
          </a:p>
          <a:p>
            <a:pPr indent="0" lvl="0" marL="0" rtl="0" algn="l">
              <a:spcBef>
                <a:spcPts val="0"/>
              </a:spcBef>
              <a:spcAft>
                <a:spcPts val="0"/>
              </a:spcAft>
              <a:buNone/>
            </a:pPr>
            <a:r>
              <a:rPr lang="en"/>
              <a:t>For more information on this, see </a:t>
            </a:r>
            <a:r>
              <a:rPr lang="en" sz="1200">
                <a:solidFill>
                  <a:schemeClr val="dk1"/>
                </a:solidFill>
                <a:latin typeface="Newsreader"/>
                <a:ea typeface="Newsreader"/>
                <a:cs typeface="Newsreader"/>
                <a:sym typeface="Newsreader"/>
              </a:rPr>
              <a:t>Benjamin Franklin and civic virtue at </a:t>
            </a:r>
            <a:r>
              <a:rPr lang="en" sz="1200" u="sng">
                <a:solidFill>
                  <a:srgbClr val="1155CC"/>
                </a:solidFill>
                <a:latin typeface="Newsreader"/>
                <a:ea typeface="Newsreader"/>
                <a:cs typeface="Newsreader"/>
                <a:sym typeface="Newsreader"/>
                <a:hlinkClick r:id="rId3">
                  <a:extLst>
                    <a:ext uri="{A12FA001-AC4F-418D-AE19-62706E023703}">
                      <ahyp:hlinkClr val="tx"/>
                    </a:ext>
                  </a:extLst>
                </a:hlinkClick>
              </a:rPr>
              <a:t>Bill of Rights Institute.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4" name="Shape 1124"/>
        <p:cNvGrpSpPr/>
        <p:nvPr/>
      </p:nvGrpSpPr>
      <p:grpSpPr>
        <a:xfrm>
          <a:off x="0" y="0"/>
          <a:ext cx="0" cy="0"/>
          <a:chOff x="0" y="0"/>
          <a:chExt cx="0" cy="0"/>
        </a:xfrm>
      </p:grpSpPr>
      <p:sp>
        <p:nvSpPr>
          <p:cNvPr id="1125" name="Google Shape;1125;g397025e1fb7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6" name="Google Shape;1126;g397025e1fb7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First, take an informal survey of how many people checked each of the virtues as a strength or a weakness. If your room allows for it, you could even record the overall class responses by taking a tally with a dry erase marker to the screen as it is being displayed. </a:t>
            </a:r>
            <a:endParaRPr sz="1200">
              <a:solidFill>
                <a:schemeClr val="dk1"/>
              </a:solidFill>
              <a:latin typeface="Newsreader"/>
              <a:ea typeface="Newsreader"/>
              <a:cs typeface="Newsreader"/>
              <a:sym typeface="Newsreader"/>
            </a:endParaRPr>
          </a:p>
          <a:p>
            <a:pPr indent="-304800" lvl="0" marL="457200" rtl="0" algn="l">
              <a:spcBef>
                <a:spcPts val="0"/>
              </a:spcBef>
              <a:spcAft>
                <a:spcPts val="0"/>
              </a:spcAft>
              <a:buClr>
                <a:schemeClr val="dk1"/>
              </a:buClr>
              <a:buSzPts val="1200"/>
              <a:buFont typeface="Newsreader"/>
              <a:buAutoNum type="arabicPeriod"/>
            </a:pPr>
            <a:r>
              <a:rPr lang="en" sz="1200">
                <a:solidFill>
                  <a:schemeClr val="dk1"/>
                </a:solidFill>
                <a:latin typeface="Newsreader"/>
                <a:ea typeface="Newsreader"/>
                <a:cs typeface="Newsreader"/>
                <a:sym typeface="Newsreader"/>
              </a:rPr>
              <a:t>Then, give students 2-3 minutes to discuss with their same table group their answers to questions a and b, then invite 2-3 groups to share their responses: </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Which civic virtues listed above would have the greatest impact on your personal happiness?</a:t>
            </a:r>
            <a:endParaRPr sz="1200">
              <a:solidFill>
                <a:schemeClr val="dk1"/>
              </a:solidFill>
              <a:latin typeface="Newsreader"/>
              <a:ea typeface="Newsreader"/>
              <a:cs typeface="Newsreader"/>
              <a:sym typeface="Newsreader"/>
            </a:endParaRPr>
          </a:p>
          <a:p>
            <a:pPr indent="-304800" lvl="1" marL="914400" rtl="0" algn="l">
              <a:spcBef>
                <a:spcPts val="0"/>
              </a:spcBef>
              <a:spcAft>
                <a:spcPts val="0"/>
              </a:spcAft>
              <a:buClr>
                <a:schemeClr val="dk1"/>
              </a:buClr>
              <a:buSzPts val="1200"/>
              <a:buFont typeface="Newsreader"/>
              <a:buAutoNum type="alphaLcPeriod"/>
            </a:pPr>
            <a:r>
              <a:rPr lang="en" sz="1200">
                <a:solidFill>
                  <a:schemeClr val="dk1"/>
                </a:solidFill>
                <a:latin typeface="Newsreader"/>
                <a:ea typeface="Newsreader"/>
                <a:cs typeface="Newsreader"/>
                <a:sym typeface="Newsreader"/>
              </a:rPr>
              <a:t>Which civic virtues listed above have the greatest impact on society’s happiness?</a:t>
            </a:r>
            <a:endParaRPr sz="1200">
              <a:solidFill>
                <a:schemeClr val="dk1"/>
              </a:solidFill>
              <a:latin typeface="Newsreader"/>
              <a:ea typeface="Newsreader"/>
              <a:cs typeface="Newsreader"/>
              <a:sym typeface="Newsreader"/>
            </a:endParaRPr>
          </a:p>
          <a:p>
            <a:pPr indent="0" lvl="0" marL="0" rtl="0" algn="l">
              <a:spcBef>
                <a:spcPts val="0"/>
              </a:spcBef>
              <a:spcAft>
                <a:spcPts val="0"/>
              </a:spcAft>
              <a:buNone/>
            </a:pPr>
            <a:r>
              <a:t/>
            </a:r>
            <a:endParaRPr sz="1200">
              <a:solidFill>
                <a:srgbClr val="393435"/>
              </a:solidFill>
              <a:latin typeface="Times New Roman"/>
              <a:ea typeface="Times New Roman"/>
              <a:cs typeface="Times New Roman"/>
              <a:sym typeface="Times New Roman"/>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1" name="Shape 1131"/>
        <p:cNvGrpSpPr/>
        <p:nvPr/>
      </p:nvGrpSpPr>
      <p:grpSpPr>
        <a:xfrm>
          <a:off x="0" y="0"/>
          <a:ext cx="0" cy="0"/>
          <a:chOff x="0" y="0"/>
          <a:chExt cx="0" cy="0"/>
        </a:xfrm>
      </p:grpSpPr>
      <p:sp>
        <p:nvSpPr>
          <p:cNvPr id="1132" name="Google Shape;1132;g1125d80b419_0_2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3" name="Google Shape;1133;g1125d80b419_0_2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 sz="1200">
                <a:solidFill>
                  <a:schemeClr val="dk1"/>
                </a:solidFill>
                <a:latin typeface="Newsreader"/>
                <a:ea typeface="Newsreader"/>
                <a:cs typeface="Newsreader"/>
                <a:sym typeface="Newsreader"/>
              </a:rPr>
              <a:t>With a show of hands, survey the class regarding how many said yes to question c: “Can a country be great if people don’t act with civic virtue and care about each other?”   Invite 2-3 students to explain.  Repeat again with question d: “Can a person be happy and act virtuous if they live in a country without laws?”   </a:t>
            </a:r>
            <a:endParaRPr sz="1200">
              <a:solidFill>
                <a:schemeClr val="dk1"/>
              </a:solidFill>
              <a:latin typeface="Newsreader"/>
              <a:ea typeface="Newsreader"/>
              <a:cs typeface="Newsreader"/>
              <a:sym typeface="Newsreader"/>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bit.ly/3A1uf1Q"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grpSp>
        <p:nvGrpSpPr>
          <p:cNvPr id="9" name="Google Shape;9;p2"/>
          <p:cNvGrpSpPr/>
          <p:nvPr/>
        </p:nvGrpSpPr>
        <p:grpSpPr>
          <a:xfrm>
            <a:off x="-20450" y="-91725"/>
            <a:ext cx="9372600" cy="5237100"/>
            <a:chOff x="-20450" y="-91725"/>
            <a:chExt cx="9372600" cy="5237100"/>
          </a:xfrm>
        </p:grpSpPr>
        <p:cxnSp>
          <p:nvCxnSpPr>
            <p:cNvPr id="10" name="Google Shape;10;p2"/>
            <p:cNvCxnSpPr/>
            <p:nvPr/>
          </p:nvCxnSpPr>
          <p:spPr>
            <a:xfrm>
              <a:off x="-20450" y="384500"/>
              <a:ext cx="9372600" cy="0"/>
            </a:xfrm>
            <a:prstGeom prst="straightConnector1">
              <a:avLst/>
            </a:prstGeom>
            <a:noFill/>
            <a:ln cap="flat" cmpd="sng" w="19050">
              <a:solidFill>
                <a:schemeClr val="dk1"/>
              </a:solidFill>
              <a:prstDash val="solid"/>
              <a:round/>
              <a:headEnd len="med" w="med" type="none"/>
              <a:tailEnd len="med" w="med" type="none"/>
            </a:ln>
          </p:spPr>
        </p:cxnSp>
        <p:cxnSp>
          <p:nvCxnSpPr>
            <p:cNvPr id="11" name="Google Shape;11;p2"/>
            <p:cNvCxnSpPr/>
            <p:nvPr/>
          </p:nvCxnSpPr>
          <p:spPr>
            <a:xfrm>
              <a:off x="8494900" y="-91725"/>
              <a:ext cx="0" cy="5237100"/>
            </a:xfrm>
            <a:prstGeom prst="straightConnector1">
              <a:avLst/>
            </a:prstGeom>
            <a:noFill/>
            <a:ln cap="flat" cmpd="sng" w="19050">
              <a:solidFill>
                <a:schemeClr val="dk1"/>
              </a:solidFill>
              <a:prstDash val="solid"/>
              <a:round/>
              <a:headEnd len="med" w="med" type="none"/>
              <a:tailEnd len="med" w="med" type="none"/>
            </a:ln>
          </p:spPr>
        </p:cxnSp>
      </p:grpSp>
      <p:sp>
        <p:nvSpPr>
          <p:cNvPr id="12" name="Google Shape;12;p2"/>
          <p:cNvSpPr/>
          <p:nvPr/>
        </p:nvSpPr>
        <p:spPr>
          <a:xfrm>
            <a:off x="148" y="4733975"/>
            <a:ext cx="9143966" cy="409495"/>
          </a:xfrm>
          <a:custGeom>
            <a:rect b="b" l="l" r="r" t="t"/>
            <a:pathLst>
              <a:path extrusionOk="0" h="4709" w="213694">
                <a:moveTo>
                  <a:pt x="1" y="0"/>
                </a:moveTo>
                <a:lnTo>
                  <a:pt x="1" y="4708"/>
                </a:lnTo>
                <a:lnTo>
                  <a:pt x="213693" y="4708"/>
                </a:lnTo>
                <a:lnTo>
                  <a:pt x="213693" y="0"/>
                </a:lnTo>
                <a:close/>
              </a:path>
            </a:pathLst>
          </a:custGeom>
          <a:solidFill>
            <a:schemeClr val="l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txBox="1"/>
          <p:nvPr>
            <p:ph type="ctrTitle"/>
          </p:nvPr>
        </p:nvSpPr>
        <p:spPr>
          <a:xfrm>
            <a:off x="2124988" y="1089095"/>
            <a:ext cx="6124200" cy="2296500"/>
          </a:xfrm>
          <a:prstGeom prst="rect">
            <a:avLst/>
          </a:prstGeom>
        </p:spPr>
        <p:txBody>
          <a:bodyPr anchorCtr="0" anchor="b" bIns="91425" lIns="91425" spcFirstLastPara="1" rIns="91425" wrap="square" tIns="91425">
            <a:noAutofit/>
          </a:bodyPr>
          <a:lstStyle>
            <a:lvl1pPr lvl="0">
              <a:lnSpc>
                <a:spcPct val="90000"/>
              </a:lnSpc>
              <a:spcBef>
                <a:spcPts val="0"/>
              </a:spcBef>
              <a:spcAft>
                <a:spcPts val="0"/>
              </a:spcAft>
              <a:buClr>
                <a:srgbClr val="191919"/>
              </a:buClr>
              <a:buSzPts val="5200"/>
              <a:buNone/>
              <a:defRPr sz="7200"/>
            </a:lvl1pPr>
            <a:lvl2pPr lvl="1" algn="ctr">
              <a:lnSpc>
                <a:spcPct val="100000"/>
              </a:lnSpc>
              <a:spcBef>
                <a:spcPts val="0"/>
              </a:spcBef>
              <a:spcAft>
                <a:spcPts val="0"/>
              </a:spcAft>
              <a:buClr>
                <a:srgbClr val="191919"/>
              </a:buClr>
              <a:buSzPts val="5200"/>
              <a:buNone/>
              <a:defRPr sz="5200">
                <a:solidFill>
                  <a:srgbClr val="191919"/>
                </a:solidFill>
              </a:defRPr>
            </a:lvl2pPr>
            <a:lvl3pPr lvl="2" algn="ctr">
              <a:lnSpc>
                <a:spcPct val="100000"/>
              </a:lnSpc>
              <a:spcBef>
                <a:spcPts val="0"/>
              </a:spcBef>
              <a:spcAft>
                <a:spcPts val="0"/>
              </a:spcAft>
              <a:buClr>
                <a:srgbClr val="191919"/>
              </a:buClr>
              <a:buSzPts val="5200"/>
              <a:buNone/>
              <a:defRPr sz="5200">
                <a:solidFill>
                  <a:srgbClr val="191919"/>
                </a:solidFill>
              </a:defRPr>
            </a:lvl3pPr>
            <a:lvl4pPr lvl="3" algn="ctr">
              <a:lnSpc>
                <a:spcPct val="100000"/>
              </a:lnSpc>
              <a:spcBef>
                <a:spcPts val="0"/>
              </a:spcBef>
              <a:spcAft>
                <a:spcPts val="0"/>
              </a:spcAft>
              <a:buClr>
                <a:srgbClr val="191919"/>
              </a:buClr>
              <a:buSzPts val="5200"/>
              <a:buNone/>
              <a:defRPr sz="5200">
                <a:solidFill>
                  <a:srgbClr val="191919"/>
                </a:solidFill>
              </a:defRPr>
            </a:lvl4pPr>
            <a:lvl5pPr lvl="4" algn="ctr">
              <a:lnSpc>
                <a:spcPct val="100000"/>
              </a:lnSpc>
              <a:spcBef>
                <a:spcPts val="0"/>
              </a:spcBef>
              <a:spcAft>
                <a:spcPts val="0"/>
              </a:spcAft>
              <a:buClr>
                <a:srgbClr val="191919"/>
              </a:buClr>
              <a:buSzPts val="5200"/>
              <a:buNone/>
              <a:defRPr sz="5200">
                <a:solidFill>
                  <a:srgbClr val="191919"/>
                </a:solidFill>
              </a:defRPr>
            </a:lvl5pPr>
            <a:lvl6pPr lvl="5" algn="ctr">
              <a:lnSpc>
                <a:spcPct val="100000"/>
              </a:lnSpc>
              <a:spcBef>
                <a:spcPts val="0"/>
              </a:spcBef>
              <a:spcAft>
                <a:spcPts val="0"/>
              </a:spcAft>
              <a:buClr>
                <a:srgbClr val="191919"/>
              </a:buClr>
              <a:buSzPts val="5200"/>
              <a:buNone/>
              <a:defRPr sz="5200">
                <a:solidFill>
                  <a:srgbClr val="191919"/>
                </a:solidFill>
              </a:defRPr>
            </a:lvl6pPr>
            <a:lvl7pPr lvl="6" algn="ctr">
              <a:lnSpc>
                <a:spcPct val="100000"/>
              </a:lnSpc>
              <a:spcBef>
                <a:spcPts val="0"/>
              </a:spcBef>
              <a:spcAft>
                <a:spcPts val="0"/>
              </a:spcAft>
              <a:buClr>
                <a:srgbClr val="191919"/>
              </a:buClr>
              <a:buSzPts val="5200"/>
              <a:buNone/>
              <a:defRPr sz="5200">
                <a:solidFill>
                  <a:srgbClr val="191919"/>
                </a:solidFill>
              </a:defRPr>
            </a:lvl7pPr>
            <a:lvl8pPr lvl="7" algn="ctr">
              <a:lnSpc>
                <a:spcPct val="100000"/>
              </a:lnSpc>
              <a:spcBef>
                <a:spcPts val="0"/>
              </a:spcBef>
              <a:spcAft>
                <a:spcPts val="0"/>
              </a:spcAft>
              <a:buClr>
                <a:srgbClr val="191919"/>
              </a:buClr>
              <a:buSzPts val="5200"/>
              <a:buNone/>
              <a:defRPr sz="5200">
                <a:solidFill>
                  <a:srgbClr val="191919"/>
                </a:solidFill>
              </a:defRPr>
            </a:lvl8pPr>
            <a:lvl9pPr lvl="8" algn="ctr">
              <a:lnSpc>
                <a:spcPct val="100000"/>
              </a:lnSpc>
              <a:spcBef>
                <a:spcPts val="0"/>
              </a:spcBef>
              <a:spcAft>
                <a:spcPts val="0"/>
              </a:spcAft>
              <a:buClr>
                <a:srgbClr val="191919"/>
              </a:buClr>
              <a:buSzPts val="5200"/>
              <a:buNone/>
              <a:defRPr sz="5200">
                <a:solidFill>
                  <a:srgbClr val="191919"/>
                </a:solidFill>
              </a:defRPr>
            </a:lvl9pPr>
          </a:lstStyle>
          <a:p/>
        </p:txBody>
      </p:sp>
      <p:sp>
        <p:nvSpPr>
          <p:cNvPr id="14" name="Google Shape;14;p2"/>
          <p:cNvSpPr txBox="1"/>
          <p:nvPr>
            <p:ph idx="1" type="subTitle"/>
          </p:nvPr>
        </p:nvSpPr>
        <p:spPr>
          <a:xfrm>
            <a:off x="2181997" y="3491505"/>
            <a:ext cx="4242600" cy="409500"/>
          </a:xfrm>
          <a:prstGeom prst="rect">
            <a:avLst/>
          </a:prstGeom>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lvl1pPr lvl="0">
              <a:lnSpc>
                <a:spcPct val="100000"/>
              </a:lnSpc>
              <a:spcBef>
                <a:spcPts val="0"/>
              </a:spcBef>
              <a:spcAft>
                <a:spcPts val="0"/>
              </a:spcAft>
              <a:buSzPts val="1200"/>
              <a:buNone/>
              <a:defRPr sz="1600"/>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25" name="Shape 425"/>
        <p:cNvGrpSpPr/>
        <p:nvPr/>
      </p:nvGrpSpPr>
      <p:grpSpPr>
        <a:xfrm>
          <a:off x="0" y="0"/>
          <a:ext cx="0" cy="0"/>
          <a:chOff x="0" y="0"/>
          <a:chExt cx="0" cy="0"/>
        </a:xfrm>
      </p:grpSpPr>
      <p:grpSp>
        <p:nvGrpSpPr>
          <p:cNvPr id="426" name="Google Shape;426;p11"/>
          <p:cNvGrpSpPr/>
          <p:nvPr/>
        </p:nvGrpSpPr>
        <p:grpSpPr>
          <a:xfrm>
            <a:off x="-79800" y="-20450"/>
            <a:ext cx="9264600" cy="5267100"/>
            <a:chOff x="-79800" y="-20450"/>
            <a:chExt cx="9264600" cy="5267100"/>
          </a:xfrm>
        </p:grpSpPr>
        <p:cxnSp>
          <p:nvCxnSpPr>
            <p:cNvPr id="427" name="Google Shape;427;p11"/>
            <p:cNvCxnSpPr/>
            <p:nvPr/>
          </p:nvCxnSpPr>
          <p:spPr>
            <a:xfrm>
              <a:off x="-79800" y="4608500"/>
              <a:ext cx="9264600" cy="0"/>
            </a:xfrm>
            <a:prstGeom prst="straightConnector1">
              <a:avLst/>
            </a:prstGeom>
            <a:noFill/>
            <a:ln cap="flat" cmpd="sng" w="19050">
              <a:solidFill>
                <a:schemeClr val="dk1"/>
              </a:solidFill>
              <a:prstDash val="solid"/>
              <a:round/>
              <a:headEnd len="med" w="med" type="none"/>
              <a:tailEnd len="med" w="med" type="none"/>
            </a:ln>
          </p:spPr>
        </p:cxnSp>
        <p:cxnSp>
          <p:nvCxnSpPr>
            <p:cNvPr id="428" name="Google Shape;428;p11"/>
            <p:cNvCxnSpPr/>
            <p:nvPr/>
          </p:nvCxnSpPr>
          <p:spPr>
            <a:xfrm>
              <a:off x="721400" y="-20450"/>
              <a:ext cx="0" cy="5267100"/>
            </a:xfrm>
            <a:prstGeom prst="straightConnector1">
              <a:avLst/>
            </a:prstGeom>
            <a:noFill/>
            <a:ln cap="flat" cmpd="sng" w="19050">
              <a:solidFill>
                <a:schemeClr val="dk1"/>
              </a:solidFill>
              <a:prstDash val="solid"/>
              <a:round/>
              <a:headEnd len="med" w="med" type="none"/>
              <a:tailEnd len="med" w="med" type="none"/>
            </a:ln>
          </p:spPr>
        </p:cxnSp>
      </p:grpSp>
      <p:sp>
        <p:nvSpPr>
          <p:cNvPr id="429" name="Google Shape;429;p11"/>
          <p:cNvSpPr txBox="1"/>
          <p:nvPr>
            <p:ph hasCustomPrompt="1" type="title"/>
          </p:nvPr>
        </p:nvSpPr>
        <p:spPr>
          <a:xfrm>
            <a:off x="1801750" y="2266850"/>
            <a:ext cx="4637100" cy="1191000"/>
          </a:xfrm>
          <a:prstGeom prst="rect">
            <a:avLst/>
          </a:prstGeom>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lvl1pPr lvl="0" algn="ctr">
              <a:spcBef>
                <a:spcPts val="0"/>
              </a:spcBef>
              <a:spcAft>
                <a:spcPts val="0"/>
              </a:spcAft>
              <a:buSzPts val="9600"/>
              <a:buNone/>
              <a:defRPr sz="60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430" name="Google Shape;430;p11"/>
          <p:cNvSpPr txBox="1"/>
          <p:nvPr>
            <p:ph idx="1" type="subTitle"/>
          </p:nvPr>
        </p:nvSpPr>
        <p:spPr>
          <a:xfrm>
            <a:off x="1801750" y="3457849"/>
            <a:ext cx="4637100" cy="420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1600"/>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31" name="Shape 431"/>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
    <p:spTree>
      <p:nvGrpSpPr>
        <p:cNvPr id="432" name="Shape 432"/>
        <p:cNvGrpSpPr/>
        <p:nvPr/>
      </p:nvGrpSpPr>
      <p:grpSpPr>
        <a:xfrm>
          <a:off x="0" y="0"/>
          <a:ext cx="0" cy="0"/>
          <a:chOff x="0" y="0"/>
          <a:chExt cx="0" cy="0"/>
        </a:xfrm>
      </p:grpSpPr>
      <p:grpSp>
        <p:nvGrpSpPr>
          <p:cNvPr id="433" name="Google Shape;433;p13"/>
          <p:cNvGrpSpPr/>
          <p:nvPr/>
        </p:nvGrpSpPr>
        <p:grpSpPr>
          <a:xfrm>
            <a:off x="8006396" y="0"/>
            <a:ext cx="1137600" cy="5143500"/>
            <a:chOff x="7519196" y="0"/>
            <a:chExt cx="1137600" cy="5143500"/>
          </a:xfrm>
        </p:grpSpPr>
        <p:sp>
          <p:nvSpPr>
            <p:cNvPr id="434" name="Google Shape;434;p13"/>
            <p:cNvSpPr/>
            <p:nvPr/>
          </p:nvSpPr>
          <p:spPr>
            <a:xfrm>
              <a:off x="7519196" y="0"/>
              <a:ext cx="1137600" cy="51435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35" name="Google Shape;435;p13"/>
            <p:cNvGrpSpPr/>
            <p:nvPr/>
          </p:nvGrpSpPr>
          <p:grpSpPr>
            <a:xfrm>
              <a:off x="7716312" y="232964"/>
              <a:ext cx="743369" cy="4709941"/>
              <a:chOff x="203454" y="208547"/>
              <a:chExt cx="730512" cy="4628480"/>
            </a:xfrm>
          </p:grpSpPr>
          <p:grpSp>
            <p:nvGrpSpPr>
              <p:cNvPr id="436" name="Google Shape;436;p13"/>
              <p:cNvGrpSpPr/>
              <p:nvPr/>
            </p:nvGrpSpPr>
            <p:grpSpPr>
              <a:xfrm>
                <a:off x="210567" y="208547"/>
                <a:ext cx="723400" cy="1187539"/>
                <a:chOff x="217679" y="160922"/>
                <a:chExt cx="723400" cy="1187539"/>
              </a:xfrm>
            </p:grpSpPr>
            <p:sp>
              <p:nvSpPr>
                <p:cNvPr id="437" name="Google Shape;437;p13"/>
                <p:cNvSpPr/>
                <p:nvPr/>
              </p:nvSpPr>
              <p:spPr>
                <a:xfrm>
                  <a:off x="217679" y="160922"/>
                  <a:ext cx="229829" cy="218803"/>
                </a:xfrm>
                <a:custGeom>
                  <a:rect b="b" l="l" r="r" t="t"/>
                  <a:pathLst>
                    <a:path extrusionOk="0" h="4981" w="5232">
                      <a:moveTo>
                        <a:pt x="2616" y="1"/>
                      </a:moveTo>
                      <a:lnTo>
                        <a:pt x="1988" y="1905"/>
                      </a:lnTo>
                      <a:lnTo>
                        <a:pt x="0" y="1905"/>
                      </a:lnTo>
                      <a:lnTo>
                        <a:pt x="1611" y="3076"/>
                      </a:lnTo>
                      <a:lnTo>
                        <a:pt x="984" y="4980"/>
                      </a:lnTo>
                      <a:lnTo>
                        <a:pt x="2616" y="3809"/>
                      </a:lnTo>
                      <a:lnTo>
                        <a:pt x="4227" y="4980"/>
                      </a:lnTo>
                      <a:lnTo>
                        <a:pt x="4227" y="4980"/>
                      </a:lnTo>
                      <a:lnTo>
                        <a:pt x="3599" y="3076"/>
                      </a:lnTo>
                      <a:lnTo>
                        <a:pt x="5231" y="1905"/>
                      </a:lnTo>
                      <a:lnTo>
                        <a:pt x="3223"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8" name="Google Shape;438;p13"/>
                <p:cNvSpPr/>
                <p:nvPr/>
              </p:nvSpPr>
              <p:spPr>
                <a:xfrm>
                  <a:off x="711250" y="160922"/>
                  <a:ext cx="229829" cy="218803"/>
                </a:xfrm>
                <a:custGeom>
                  <a:rect b="b" l="l" r="r" t="t"/>
                  <a:pathLst>
                    <a:path extrusionOk="0" h="4981" w="5232">
                      <a:moveTo>
                        <a:pt x="2616" y="1"/>
                      </a:moveTo>
                      <a:lnTo>
                        <a:pt x="2009" y="1905"/>
                      </a:lnTo>
                      <a:lnTo>
                        <a:pt x="0" y="1905"/>
                      </a:lnTo>
                      <a:lnTo>
                        <a:pt x="1611" y="3076"/>
                      </a:lnTo>
                      <a:lnTo>
                        <a:pt x="1005" y="4980"/>
                      </a:lnTo>
                      <a:lnTo>
                        <a:pt x="2616" y="3809"/>
                      </a:lnTo>
                      <a:lnTo>
                        <a:pt x="4227" y="4980"/>
                      </a:lnTo>
                      <a:lnTo>
                        <a:pt x="3620" y="3076"/>
                      </a:lnTo>
                      <a:lnTo>
                        <a:pt x="5231" y="1905"/>
                      </a:lnTo>
                      <a:lnTo>
                        <a:pt x="3243"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9" name="Google Shape;439;p13"/>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0" name="Google Shape;440;p13"/>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1" name="Google Shape;441;p13"/>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2" name="Google Shape;442;p13"/>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13"/>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4" name="Google Shape;444;p13"/>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45" name="Google Shape;445;p13"/>
              <p:cNvGrpSpPr/>
              <p:nvPr/>
            </p:nvGrpSpPr>
            <p:grpSpPr>
              <a:xfrm>
                <a:off x="210567" y="1475036"/>
                <a:ext cx="723400" cy="968780"/>
                <a:chOff x="217679" y="379682"/>
                <a:chExt cx="723400" cy="968780"/>
              </a:xfrm>
            </p:grpSpPr>
            <p:sp>
              <p:nvSpPr>
                <p:cNvPr id="446" name="Google Shape;446;p13"/>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13"/>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8" name="Google Shape;448;p13"/>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p13"/>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0" name="Google Shape;450;p13"/>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1" name="Google Shape;451;p13"/>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52" name="Google Shape;452;p13"/>
              <p:cNvGrpSpPr/>
              <p:nvPr/>
            </p:nvGrpSpPr>
            <p:grpSpPr>
              <a:xfrm>
                <a:off x="203454" y="2522766"/>
                <a:ext cx="723400" cy="968780"/>
                <a:chOff x="217679" y="379682"/>
                <a:chExt cx="723400" cy="968780"/>
              </a:xfrm>
            </p:grpSpPr>
            <p:sp>
              <p:nvSpPr>
                <p:cNvPr id="453" name="Google Shape;453;p13"/>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4" name="Google Shape;454;p13"/>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5" name="Google Shape;455;p13"/>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13"/>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7" name="Google Shape;457;p13"/>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8" name="Google Shape;458;p13"/>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59" name="Google Shape;459;p13"/>
              <p:cNvGrpSpPr/>
              <p:nvPr/>
            </p:nvGrpSpPr>
            <p:grpSpPr>
              <a:xfrm>
                <a:off x="210567" y="3570495"/>
                <a:ext cx="723400" cy="968780"/>
                <a:chOff x="217679" y="379682"/>
                <a:chExt cx="723400" cy="968780"/>
              </a:xfrm>
            </p:grpSpPr>
            <p:sp>
              <p:nvSpPr>
                <p:cNvPr id="460" name="Google Shape;460;p13"/>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1" name="Google Shape;461;p13"/>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2" name="Google Shape;462;p13"/>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p13"/>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4" name="Google Shape;464;p13"/>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5" name="Google Shape;465;p13"/>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66" name="Google Shape;466;p13"/>
              <p:cNvSpPr/>
              <p:nvPr/>
            </p:nvSpPr>
            <p:spPr>
              <a:xfrm>
                <a:off x="476197" y="4618224"/>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467" name="Google Shape;467;p13"/>
          <p:cNvSpPr/>
          <p:nvPr/>
        </p:nvSpPr>
        <p:spPr>
          <a:xfrm>
            <a:off x="0" y="0"/>
            <a:ext cx="8006580" cy="409495"/>
          </a:xfrm>
          <a:custGeom>
            <a:rect b="b" l="l" r="r" t="t"/>
            <a:pathLst>
              <a:path extrusionOk="0" h="4709" w="213694">
                <a:moveTo>
                  <a:pt x="1" y="0"/>
                </a:moveTo>
                <a:lnTo>
                  <a:pt x="1" y="4708"/>
                </a:lnTo>
                <a:lnTo>
                  <a:pt x="213693" y="4708"/>
                </a:lnTo>
                <a:lnTo>
                  <a:pt x="213693" y="0"/>
                </a:lnTo>
                <a:close/>
              </a:path>
            </a:pathLst>
          </a:custGeom>
          <a:solidFill>
            <a:schemeClr val="l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68" name="Google Shape;468;p13"/>
          <p:cNvGrpSpPr/>
          <p:nvPr/>
        </p:nvGrpSpPr>
        <p:grpSpPr>
          <a:xfrm>
            <a:off x="-18750" y="409500"/>
            <a:ext cx="8025300" cy="4790100"/>
            <a:chOff x="-18750" y="409500"/>
            <a:chExt cx="8025300" cy="4790100"/>
          </a:xfrm>
        </p:grpSpPr>
        <p:cxnSp>
          <p:nvCxnSpPr>
            <p:cNvPr id="469" name="Google Shape;469;p13"/>
            <p:cNvCxnSpPr/>
            <p:nvPr/>
          </p:nvCxnSpPr>
          <p:spPr>
            <a:xfrm>
              <a:off x="-18750" y="4608500"/>
              <a:ext cx="8025300" cy="0"/>
            </a:xfrm>
            <a:prstGeom prst="straightConnector1">
              <a:avLst/>
            </a:prstGeom>
            <a:noFill/>
            <a:ln cap="flat" cmpd="sng" w="19050">
              <a:solidFill>
                <a:schemeClr val="dk1"/>
              </a:solidFill>
              <a:prstDash val="solid"/>
              <a:round/>
              <a:headEnd len="med" w="med" type="none"/>
              <a:tailEnd len="med" w="med" type="none"/>
            </a:ln>
          </p:spPr>
        </p:cxnSp>
        <p:cxnSp>
          <p:nvCxnSpPr>
            <p:cNvPr id="470" name="Google Shape;470;p13"/>
            <p:cNvCxnSpPr/>
            <p:nvPr/>
          </p:nvCxnSpPr>
          <p:spPr>
            <a:xfrm>
              <a:off x="212850" y="409500"/>
              <a:ext cx="0" cy="4790100"/>
            </a:xfrm>
            <a:prstGeom prst="straightConnector1">
              <a:avLst/>
            </a:prstGeom>
            <a:noFill/>
            <a:ln cap="flat" cmpd="sng" w="19050">
              <a:solidFill>
                <a:schemeClr val="dk1"/>
              </a:solidFill>
              <a:prstDash val="solid"/>
              <a:round/>
              <a:headEnd len="med" w="med" type="none"/>
              <a:tailEnd len="med" w="med" type="none"/>
            </a:ln>
          </p:spPr>
        </p:cxnSp>
      </p:grpSp>
      <p:sp>
        <p:nvSpPr>
          <p:cNvPr id="471" name="Google Shape;471;p13"/>
          <p:cNvSpPr txBox="1"/>
          <p:nvPr>
            <p:ph hasCustomPrompt="1" type="title"/>
          </p:nvPr>
        </p:nvSpPr>
        <p:spPr>
          <a:xfrm>
            <a:off x="796175" y="1557075"/>
            <a:ext cx="756600" cy="447600"/>
          </a:xfrm>
          <a:prstGeom prst="rect">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472" name="Google Shape;472;p13"/>
          <p:cNvSpPr txBox="1"/>
          <p:nvPr>
            <p:ph hasCustomPrompt="1" idx="2" type="title"/>
          </p:nvPr>
        </p:nvSpPr>
        <p:spPr>
          <a:xfrm>
            <a:off x="796175" y="2990496"/>
            <a:ext cx="756600" cy="447600"/>
          </a:xfrm>
          <a:prstGeom prst="rect">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473" name="Google Shape;473;p13"/>
          <p:cNvSpPr txBox="1"/>
          <p:nvPr>
            <p:ph hasCustomPrompt="1" idx="3" type="title"/>
          </p:nvPr>
        </p:nvSpPr>
        <p:spPr>
          <a:xfrm>
            <a:off x="3289828" y="1557075"/>
            <a:ext cx="756600" cy="447600"/>
          </a:xfrm>
          <a:prstGeom prst="rect">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474" name="Google Shape;474;p13"/>
          <p:cNvSpPr txBox="1"/>
          <p:nvPr>
            <p:ph hasCustomPrompt="1" idx="4" type="title"/>
          </p:nvPr>
        </p:nvSpPr>
        <p:spPr>
          <a:xfrm>
            <a:off x="3289828" y="2990496"/>
            <a:ext cx="756600" cy="447600"/>
          </a:xfrm>
          <a:prstGeom prst="rect">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475" name="Google Shape;475;p13"/>
          <p:cNvSpPr txBox="1"/>
          <p:nvPr>
            <p:ph hasCustomPrompt="1" idx="5" type="title"/>
          </p:nvPr>
        </p:nvSpPr>
        <p:spPr>
          <a:xfrm>
            <a:off x="5765992" y="1557075"/>
            <a:ext cx="756600" cy="447600"/>
          </a:xfrm>
          <a:prstGeom prst="rect">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476" name="Google Shape;476;p13"/>
          <p:cNvSpPr txBox="1"/>
          <p:nvPr>
            <p:ph hasCustomPrompt="1" idx="6" type="title"/>
          </p:nvPr>
        </p:nvSpPr>
        <p:spPr>
          <a:xfrm>
            <a:off x="5765992" y="2990496"/>
            <a:ext cx="756600" cy="447600"/>
          </a:xfrm>
          <a:prstGeom prst="rect">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477" name="Google Shape;477;p13"/>
          <p:cNvSpPr txBox="1"/>
          <p:nvPr>
            <p:ph idx="1" type="subTitle"/>
          </p:nvPr>
        </p:nvSpPr>
        <p:spPr>
          <a:xfrm>
            <a:off x="719975" y="2060600"/>
            <a:ext cx="2305500" cy="447600"/>
          </a:xfrm>
          <a:prstGeom prst="rect">
            <a:avLst/>
          </a:prstGeom>
        </p:spPr>
        <p:txBody>
          <a:bodyPr anchorCtr="0" anchor="b" bIns="91425" lIns="91425" spcFirstLastPara="1" rIns="91425" wrap="square" tIns="91425">
            <a:noAutofit/>
          </a:bodyPr>
          <a:lstStyle>
            <a:lvl1pPr lvl="0" rtl="0">
              <a:lnSpc>
                <a:spcPct val="100000"/>
              </a:lnSpc>
              <a:spcBef>
                <a:spcPts val="0"/>
              </a:spcBef>
              <a:spcAft>
                <a:spcPts val="0"/>
              </a:spcAft>
              <a:buSzPts val="2000"/>
              <a:buFont typeface="Sora"/>
              <a:buNone/>
              <a:defRPr b="1" sz="1800">
                <a:solidFill>
                  <a:schemeClr val="dk1"/>
                </a:solidFill>
                <a:latin typeface="Sora"/>
                <a:ea typeface="Sora"/>
                <a:cs typeface="Sora"/>
                <a:sym typeface="Sora"/>
              </a:defRPr>
            </a:lvl1pPr>
            <a:lvl2pPr lvl="1" rtl="0">
              <a:lnSpc>
                <a:spcPct val="100000"/>
              </a:lnSpc>
              <a:spcBef>
                <a:spcPts val="0"/>
              </a:spcBef>
              <a:spcAft>
                <a:spcPts val="0"/>
              </a:spcAft>
              <a:buSzPts val="2000"/>
              <a:buFont typeface="Sora"/>
              <a:buNone/>
              <a:defRPr b="1" sz="2000">
                <a:latin typeface="Sora"/>
                <a:ea typeface="Sora"/>
                <a:cs typeface="Sora"/>
                <a:sym typeface="Sora"/>
              </a:defRPr>
            </a:lvl2pPr>
            <a:lvl3pPr lvl="2" rtl="0">
              <a:lnSpc>
                <a:spcPct val="100000"/>
              </a:lnSpc>
              <a:spcBef>
                <a:spcPts val="0"/>
              </a:spcBef>
              <a:spcAft>
                <a:spcPts val="0"/>
              </a:spcAft>
              <a:buSzPts val="2000"/>
              <a:buFont typeface="Sora"/>
              <a:buNone/>
              <a:defRPr b="1" sz="2000">
                <a:latin typeface="Sora"/>
                <a:ea typeface="Sora"/>
                <a:cs typeface="Sora"/>
                <a:sym typeface="Sora"/>
              </a:defRPr>
            </a:lvl3pPr>
            <a:lvl4pPr lvl="3" rtl="0">
              <a:lnSpc>
                <a:spcPct val="100000"/>
              </a:lnSpc>
              <a:spcBef>
                <a:spcPts val="0"/>
              </a:spcBef>
              <a:spcAft>
                <a:spcPts val="0"/>
              </a:spcAft>
              <a:buSzPts val="2000"/>
              <a:buFont typeface="Sora"/>
              <a:buNone/>
              <a:defRPr b="1" sz="2000">
                <a:latin typeface="Sora"/>
                <a:ea typeface="Sora"/>
                <a:cs typeface="Sora"/>
                <a:sym typeface="Sora"/>
              </a:defRPr>
            </a:lvl4pPr>
            <a:lvl5pPr lvl="4" rtl="0">
              <a:lnSpc>
                <a:spcPct val="100000"/>
              </a:lnSpc>
              <a:spcBef>
                <a:spcPts val="0"/>
              </a:spcBef>
              <a:spcAft>
                <a:spcPts val="0"/>
              </a:spcAft>
              <a:buSzPts val="2000"/>
              <a:buFont typeface="Sora"/>
              <a:buNone/>
              <a:defRPr b="1" sz="2000">
                <a:latin typeface="Sora"/>
                <a:ea typeface="Sora"/>
                <a:cs typeface="Sora"/>
                <a:sym typeface="Sora"/>
              </a:defRPr>
            </a:lvl5pPr>
            <a:lvl6pPr lvl="5" rtl="0">
              <a:lnSpc>
                <a:spcPct val="100000"/>
              </a:lnSpc>
              <a:spcBef>
                <a:spcPts val="0"/>
              </a:spcBef>
              <a:spcAft>
                <a:spcPts val="0"/>
              </a:spcAft>
              <a:buSzPts val="2000"/>
              <a:buFont typeface="Sora"/>
              <a:buNone/>
              <a:defRPr b="1" sz="2000">
                <a:latin typeface="Sora"/>
                <a:ea typeface="Sora"/>
                <a:cs typeface="Sora"/>
                <a:sym typeface="Sora"/>
              </a:defRPr>
            </a:lvl6pPr>
            <a:lvl7pPr lvl="6" rtl="0">
              <a:lnSpc>
                <a:spcPct val="100000"/>
              </a:lnSpc>
              <a:spcBef>
                <a:spcPts val="0"/>
              </a:spcBef>
              <a:spcAft>
                <a:spcPts val="0"/>
              </a:spcAft>
              <a:buSzPts val="2000"/>
              <a:buFont typeface="Sora"/>
              <a:buNone/>
              <a:defRPr b="1" sz="2000">
                <a:latin typeface="Sora"/>
                <a:ea typeface="Sora"/>
                <a:cs typeface="Sora"/>
                <a:sym typeface="Sora"/>
              </a:defRPr>
            </a:lvl7pPr>
            <a:lvl8pPr lvl="7" rtl="0">
              <a:lnSpc>
                <a:spcPct val="100000"/>
              </a:lnSpc>
              <a:spcBef>
                <a:spcPts val="0"/>
              </a:spcBef>
              <a:spcAft>
                <a:spcPts val="0"/>
              </a:spcAft>
              <a:buSzPts val="2000"/>
              <a:buFont typeface="Sora"/>
              <a:buNone/>
              <a:defRPr b="1" sz="2000">
                <a:latin typeface="Sora"/>
                <a:ea typeface="Sora"/>
                <a:cs typeface="Sora"/>
                <a:sym typeface="Sora"/>
              </a:defRPr>
            </a:lvl8pPr>
            <a:lvl9pPr lvl="8" rtl="0">
              <a:lnSpc>
                <a:spcPct val="100000"/>
              </a:lnSpc>
              <a:spcBef>
                <a:spcPts val="0"/>
              </a:spcBef>
              <a:spcAft>
                <a:spcPts val="0"/>
              </a:spcAft>
              <a:buSzPts val="2000"/>
              <a:buFont typeface="Sora"/>
              <a:buNone/>
              <a:defRPr b="1" sz="2000">
                <a:latin typeface="Sora"/>
                <a:ea typeface="Sora"/>
                <a:cs typeface="Sora"/>
                <a:sym typeface="Sora"/>
              </a:defRPr>
            </a:lvl9pPr>
          </a:lstStyle>
          <a:p/>
        </p:txBody>
      </p:sp>
      <p:sp>
        <p:nvSpPr>
          <p:cNvPr id="478" name="Google Shape;478;p13"/>
          <p:cNvSpPr txBox="1"/>
          <p:nvPr>
            <p:ph idx="7" type="subTitle"/>
          </p:nvPr>
        </p:nvSpPr>
        <p:spPr>
          <a:xfrm>
            <a:off x="3190650" y="2060600"/>
            <a:ext cx="2305500" cy="447600"/>
          </a:xfrm>
          <a:prstGeom prst="rect">
            <a:avLst/>
          </a:prstGeom>
        </p:spPr>
        <p:txBody>
          <a:bodyPr anchorCtr="0" anchor="b" bIns="91425" lIns="91425" spcFirstLastPara="1" rIns="91425" wrap="square" tIns="91425">
            <a:noAutofit/>
          </a:bodyPr>
          <a:lstStyle>
            <a:lvl1pPr lvl="0" rtl="0">
              <a:lnSpc>
                <a:spcPct val="100000"/>
              </a:lnSpc>
              <a:spcBef>
                <a:spcPts val="0"/>
              </a:spcBef>
              <a:spcAft>
                <a:spcPts val="0"/>
              </a:spcAft>
              <a:buSzPts val="2000"/>
              <a:buFont typeface="Sora"/>
              <a:buNone/>
              <a:defRPr b="1" sz="1800">
                <a:solidFill>
                  <a:schemeClr val="dk1"/>
                </a:solidFill>
                <a:latin typeface="Sora"/>
                <a:ea typeface="Sora"/>
                <a:cs typeface="Sora"/>
                <a:sym typeface="Sora"/>
              </a:defRPr>
            </a:lvl1pPr>
            <a:lvl2pPr lvl="1" rtl="0">
              <a:lnSpc>
                <a:spcPct val="100000"/>
              </a:lnSpc>
              <a:spcBef>
                <a:spcPts val="0"/>
              </a:spcBef>
              <a:spcAft>
                <a:spcPts val="0"/>
              </a:spcAft>
              <a:buSzPts val="2000"/>
              <a:buFont typeface="Sora"/>
              <a:buNone/>
              <a:defRPr b="1" sz="2000">
                <a:latin typeface="Sora"/>
                <a:ea typeface="Sora"/>
                <a:cs typeface="Sora"/>
                <a:sym typeface="Sora"/>
              </a:defRPr>
            </a:lvl2pPr>
            <a:lvl3pPr lvl="2" rtl="0">
              <a:lnSpc>
                <a:spcPct val="100000"/>
              </a:lnSpc>
              <a:spcBef>
                <a:spcPts val="0"/>
              </a:spcBef>
              <a:spcAft>
                <a:spcPts val="0"/>
              </a:spcAft>
              <a:buSzPts val="2000"/>
              <a:buFont typeface="Sora"/>
              <a:buNone/>
              <a:defRPr b="1" sz="2000">
                <a:latin typeface="Sora"/>
                <a:ea typeface="Sora"/>
                <a:cs typeface="Sora"/>
                <a:sym typeface="Sora"/>
              </a:defRPr>
            </a:lvl3pPr>
            <a:lvl4pPr lvl="3" rtl="0">
              <a:lnSpc>
                <a:spcPct val="100000"/>
              </a:lnSpc>
              <a:spcBef>
                <a:spcPts val="0"/>
              </a:spcBef>
              <a:spcAft>
                <a:spcPts val="0"/>
              </a:spcAft>
              <a:buSzPts val="2000"/>
              <a:buFont typeface="Sora"/>
              <a:buNone/>
              <a:defRPr b="1" sz="2000">
                <a:latin typeface="Sora"/>
                <a:ea typeface="Sora"/>
                <a:cs typeface="Sora"/>
                <a:sym typeface="Sora"/>
              </a:defRPr>
            </a:lvl4pPr>
            <a:lvl5pPr lvl="4" rtl="0">
              <a:lnSpc>
                <a:spcPct val="100000"/>
              </a:lnSpc>
              <a:spcBef>
                <a:spcPts val="0"/>
              </a:spcBef>
              <a:spcAft>
                <a:spcPts val="0"/>
              </a:spcAft>
              <a:buSzPts val="2000"/>
              <a:buFont typeface="Sora"/>
              <a:buNone/>
              <a:defRPr b="1" sz="2000">
                <a:latin typeface="Sora"/>
                <a:ea typeface="Sora"/>
                <a:cs typeface="Sora"/>
                <a:sym typeface="Sora"/>
              </a:defRPr>
            </a:lvl5pPr>
            <a:lvl6pPr lvl="5" rtl="0">
              <a:lnSpc>
                <a:spcPct val="100000"/>
              </a:lnSpc>
              <a:spcBef>
                <a:spcPts val="0"/>
              </a:spcBef>
              <a:spcAft>
                <a:spcPts val="0"/>
              </a:spcAft>
              <a:buSzPts val="2000"/>
              <a:buFont typeface="Sora"/>
              <a:buNone/>
              <a:defRPr b="1" sz="2000">
                <a:latin typeface="Sora"/>
                <a:ea typeface="Sora"/>
                <a:cs typeface="Sora"/>
                <a:sym typeface="Sora"/>
              </a:defRPr>
            </a:lvl6pPr>
            <a:lvl7pPr lvl="6" rtl="0">
              <a:lnSpc>
                <a:spcPct val="100000"/>
              </a:lnSpc>
              <a:spcBef>
                <a:spcPts val="0"/>
              </a:spcBef>
              <a:spcAft>
                <a:spcPts val="0"/>
              </a:spcAft>
              <a:buSzPts val="2000"/>
              <a:buFont typeface="Sora"/>
              <a:buNone/>
              <a:defRPr b="1" sz="2000">
                <a:latin typeface="Sora"/>
                <a:ea typeface="Sora"/>
                <a:cs typeface="Sora"/>
                <a:sym typeface="Sora"/>
              </a:defRPr>
            </a:lvl7pPr>
            <a:lvl8pPr lvl="7" rtl="0">
              <a:lnSpc>
                <a:spcPct val="100000"/>
              </a:lnSpc>
              <a:spcBef>
                <a:spcPts val="0"/>
              </a:spcBef>
              <a:spcAft>
                <a:spcPts val="0"/>
              </a:spcAft>
              <a:buSzPts val="2000"/>
              <a:buFont typeface="Sora"/>
              <a:buNone/>
              <a:defRPr b="1" sz="2000">
                <a:latin typeface="Sora"/>
                <a:ea typeface="Sora"/>
                <a:cs typeface="Sora"/>
                <a:sym typeface="Sora"/>
              </a:defRPr>
            </a:lvl8pPr>
            <a:lvl9pPr lvl="8" rtl="0">
              <a:lnSpc>
                <a:spcPct val="100000"/>
              </a:lnSpc>
              <a:spcBef>
                <a:spcPts val="0"/>
              </a:spcBef>
              <a:spcAft>
                <a:spcPts val="0"/>
              </a:spcAft>
              <a:buSzPts val="2000"/>
              <a:buFont typeface="Sora"/>
              <a:buNone/>
              <a:defRPr b="1" sz="2000">
                <a:latin typeface="Sora"/>
                <a:ea typeface="Sora"/>
                <a:cs typeface="Sora"/>
                <a:sym typeface="Sora"/>
              </a:defRPr>
            </a:lvl9pPr>
          </a:lstStyle>
          <a:p/>
        </p:txBody>
      </p:sp>
      <p:sp>
        <p:nvSpPr>
          <p:cNvPr id="479" name="Google Shape;479;p13"/>
          <p:cNvSpPr txBox="1"/>
          <p:nvPr>
            <p:ph idx="8" type="subTitle"/>
          </p:nvPr>
        </p:nvSpPr>
        <p:spPr>
          <a:xfrm>
            <a:off x="5661325" y="2060600"/>
            <a:ext cx="2305500" cy="447600"/>
          </a:xfrm>
          <a:prstGeom prst="rect">
            <a:avLst/>
          </a:prstGeom>
        </p:spPr>
        <p:txBody>
          <a:bodyPr anchorCtr="0" anchor="b" bIns="91425" lIns="91425" spcFirstLastPara="1" rIns="91425" wrap="square" tIns="91425">
            <a:noAutofit/>
          </a:bodyPr>
          <a:lstStyle>
            <a:lvl1pPr lvl="0" rtl="0">
              <a:lnSpc>
                <a:spcPct val="100000"/>
              </a:lnSpc>
              <a:spcBef>
                <a:spcPts val="0"/>
              </a:spcBef>
              <a:spcAft>
                <a:spcPts val="0"/>
              </a:spcAft>
              <a:buSzPts val="2000"/>
              <a:buFont typeface="Sora"/>
              <a:buNone/>
              <a:defRPr b="1" sz="1800">
                <a:solidFill>
                  <a:schemeClr val="dk1"/>
                </a:solidFill>
                <a:latin typeface="Sora"/>
                <a:ea typeface="Sora"/>
                <a:cs typeface="Sora"/>
                <a:sym typeface="Sora"/>
              </a:defRPr>
            </a:lvl1pPr>
            <a:lvl2pPr lvl="1" rtl="0">
              <a:lnSpc>
                <a:spcPct val="100000"/>
              </a:lnSpc>
              <a:spcBef>
                <a:spcPts val="0"/>
              </a:spcBef>
              <a:spcAft>
                <a:spcPts val="0"/>
              </a:spcAft>
              <a:buSzPts val="2000"/>
              <a:buFont typeface="Sora"/>
              <a:buNone/>
              <a:defRPr b="1" sz="2000">
                <a:latin typeface="Sora"/>
                <a:ea typeface="Sora"/>
                <a:cs typeface="Sora"/>
                <a:sym typeface="Sora"/>
              </a:defRPr>
            </a:lvl2pPr>
            <a:lvl3pPr lvl="2" rtl="0">
              <a:lnSpc>
                <a:spcPct val="100000"/>
              </a:lnSpc>
              <a:spcBef>
                <a:spcPts val="0"/>
              </a:spcBef>
              <a:spcAft>
                <a:spcPts val="0"/>
              </a:spcAft>
              <a:buSzPts val="2000"/>
              <a:buFont typeface="Sora"/>
              <a:buNone/>
              <a:defRPr b="1" sz="2000">
                <a:latin typeface="Sora"/>
                <a:ea typeface="Sora"/>
                <a:cs typeface="Sora"/>
                <a:sym typeface="Sora"/>
              </a:defRPr>
            </a:lvl3pPr>
            <a:lvl4pPr lvl="3" rtl="0">
              <a:lnSpc>
                <a:spcPct val="100000"/>
              </a:lnSpc>
              <a:spcBef>
                <a:spcPts val="0"/>
              </a:spcBef>
              <a:spcAft>
                <a:spcPts val="0"/>
              </a:spcAft>
              <a:buSzPts val="2000"/>
              <a:buFont typeface="Sora"/>
              <a:buNone/>
              <a:defRPr b="1" sz="2000">
                <a:latin typeface="Sora"/>
                <a:ea typeface="Sora"/>
                <a:cs typeface="Sora"/>
                <a:sym typeface="Sora"/>
              </a:defRPr>
            </a:lvl4pPr>
            <a:lvl5pPr lvl="4" rtl="0">
              <a:lnSpc>
                <a:spcPct val="100000"/>
              </a:lnSpc>
              <a:spcBef>
                <a:spcPts val="0"/>
              </a:spcBef>
              <a:spcAft>
                <a:spcPts val="0"/>
              </a:spcAft>
              <a:buSzPts val="2000"/>
              <a:buFont typeface="Sora"/>
              <a:buNone/>
              <a:defRPr b="1" sz="2000">
                <a:latin typeface="Sora"/>
                <a:ea typeface="Sora"/>
                <a:cs typeface="Sora"/>
                <a:sym typeface="Sora"/>
              </a:defRPr>
            </a:lvl5pPr>
            <a:lvl6pPr lvl="5" rtl="0">
              <a:lnSpc>
                <a:spcPct val="100000"/>
              </a:lnSpc>
              <a:spcBef>
                <a:spcPts val="0"/>
              </a:spcBef>
              <a:spcAft>
                <a:spcPts val="0"/>
              </a:spcAft>
              <a:buSzPts val="2000"/>
              <a:buFont typeface="Sora"/>
              <a:buNone/>
              <a:defRPr b="1" sz="2000">
                <a:latin typeface="Sora"/>
                <a:ea typeface="Sora"/>
                <a:cs typeface="Sora"/>
                <a:sym typeface="Sora"/>
              </a:defRPr>
            </a:lvl6pPr>
            <a:lvl7pPr lvl="6" rtl="0">
              <a:lnSpc>
                <a:spcPct val="100000"/>
              </a:lnSpc>
              <a:spcBef>
                <a:spcPts val="0"/>
              </a:spcBef>
              <a:spcAft>
                <a:spcPts val="0"/>
              </a:spcAft>
              <a:buSzPts val="2000"/>
              <a:buFont typeface="Sora"/>
              <a:buNone/>
              <a:defRPr b="1" sz="2000">
                <a:latin typeface="Sora"/>
                <a:ea typeface="Sora"/>
                <a:cs typeface="Sora"/>
                <a:sym typeface="Sora"/>
              </a:defRPr>
            </a:lvl7pPr>
            <a:lvl8pPr lvl="7" rtl="0">
              <a:lnSpc>
                <a:spcPct val="100000"/>
              </a:lnSpc>
              <a:spcBef>
                <a:spcPts val="0"/>
              </a:spcBef>
              <a:spcAft>
                <a:spcPts val="0"/>
              </a:spcAft>
              <a:buSzPts val="2000"/>
              <a:buFont typeface="Sora"/>
              <a:buNone/>
              <a:defRPr b="1" sz="2000">
                <a:latin typeface="Sora"/>
                <a:ea typeface="Sora"/>
                <a:cs typeface="Sora"/>
                <a:sym typeface="Sora"/>
              </a:defRPr>
            </a:lvl8pPr>
            <a:lvl9pPr lvl="8" rtl="0">
              <a:lnSpc>
                <a:spcPct val="100000"/>
              </a:lnSpc>
              <a:spcBef>
                <a:spcPts val="0"/>
              </a:spcBef>
              <a:spcAft>
                <a:spcPts val="0"/>
              </a:spcAft>
              <a:buSzPts val="2000"/>
              <a:buFont typeface="Sora"/>
              <a:buNone/>
              <a:defRPr b="1" sz="2000">
                <a:latin typeface="Sora"/>
                <a:ea typeface="Sora"/>
                <a:cs typeface="Sora"/>
                <a:sym typeface="Sora"/>
              </a:defRPr>
            </a:lvl9pPr>
          </a:lstStyle>
          <a:p/>
        </p:txBody>
      </p:sp>
      <p:sp>
        <p:nvSpPr>
          <p:cNvPr id="480" name="Google Shape;480;p13"/>
          <p:cNvSpPr txBox="1"/>
          <p:nvPr>
            <p:ph idx="9" type="subTitle"/>
          </p:nvPr>
        </p:nvSpPr>
        <p:spPr>
          <a:xfrm>
            <a:off x="719975" y="3494150"/>
            <a:ext cx="2305500" cy="447600"/>
          </a:xfrm>
          <a:prstGeom prst="rect">
            <a:avLst/>
          </a:prstGeom>
        </p:spPr>
        <p:txBody>
          <a:bodyPr anchorCtr="0" anchor="b" bIns="91425" lIns="91425" spcFirstLastPara="1" rIns="91425" wrap="square" tIns="91425">
            <a:noAutofit/>
          </a:bodyPr>
          <a:lstStyle>
            <a:lvl1pPr lvl="0" rtl="0">
              <a:lnSpc>
                <a:spcPct val="100000"/>
              </a:lnSpc>
              <a:spcBef>
                <a:spcPts val="0"/>
              </a:spcBef>
              <a:spcAft>
                <a:spcPts val="0"/>
              </a:spcAft>
              <a:buSzPts val="2000"/>
              <a:buFont typeface="Sora"/>
              <a:buNone/>
              <a:defRPr b="1" sz="1800">
                <a:solidFill>
                  <a:schemeClr val="dk1"/>
                </a:solidFill>
                <a:latin typeface="Sora"/>
                <a:ea typeface="Sora"/>
                <a:cs typeface="Sora"/>
                <a:sym typeface="Sora"/>
              </a:defRPr>
            </a:lvl1pPr>
            <a:lvl2pPr lvl="1" rtl="0">
              <a:lnSpc>
                <a:spcPct val="100000"/>
              </a:lnSpc>
              <a:spcBef>
                <a:spcPts val="0"/>
              </a:spcBef>
              <a:spcAft>
                <a:spcPts val="0"/>
              </a:spcAft>
              <a:buSzPts val="2000"/>
              <a:buFont typeface="Sora"/>
              <a:buNone/>
              <a:defRPr b="1" sz="2000">
                <a:latin typeface="Sora"/>
                <a:ea typeface="Sora"/>
                <a:cs typeface="Sora"/>
                <a:sym typeface="Sora"/>
              </a:defRPr>
            </a:lvl2pPr>
            <a:lvl3pPr lvl="2" rtl="0">
              <a:lnSpc>
                <a:spcPct val="100000"/>
              </a:lnSpc>
              <a:spcBef>
                <a:spcPts val="0"/>
              </a:spcBef>
              <a:spcAft>
                <a:spcPts val="0"/>
              </a:spcAft>
              <a:buSzPts val="2000"/>
              <a:buFont typeface="Sora"/>
              <a:buNone/>
              <a:defRPr b="1" sz="2000">
                <a:latin typeface="Sora"/>
                <a:ea typeface="Sora"/>
                <a:cs typeface="Sora"/>
                <a:sym typeface="Sora"/>
              </a:defRPr>
            </a:lvl3pPr>
            <a:lvl4pPr lvl="3" rtl="0">
              <a:lnSpc>
                <a:spcPct val="100000"/>
              </a:lnSpc>
              <a:spcBef>
                <a:spcPts val="0"/>
              </a:spcBef>
              <a:spcAft>
                <a:spcPts val="0"/>
              </a:spcAft>
              <a:buSzPts val="2000"/>
              <a:buFont typeface="Sora"/>
              <a:buNone/>
              <a:defRPr b="1" sz="2000">
                <a:latin typeface="Sora"/>
                <a:ea typeface="Sora"/>
                <a:cs typeface="Sora"/>
                <a:sym typeface="Sora"/>
              </a:defRPr>
            </a:lvl4pPr>
            <a:lvl5pPr lvl="4" rtl="0">
              <a:lnSpc>
                <a:spcPct val="100000"/>
              </a:lnSpc>
              <a:spcBef>
                <a:spcPts val="0"/>
              </a:spcBef>
              <a:spcAft>
                <a:spcPts val="0"/>
              </a:spcAft>
              <a:buSzPts val="2000"/>
              <a:buFont typeface="Sora"/>
              <a:buNone/>
              <a:defRPr b="1" sz="2000">
                <a:latin typeface="Sora"/>
                <a:ea typeface="Sora"/>
                <a:cs typeface="Sora"/>
                <a:sym typeface="Sora"/>
              </a:defRPr>
            </a:lvl5pPr>
            <a:lvl6pPr lvl="5" rtl="0">
              <a:lnSpc>
                <a:spcPct val="100000"/>
              </a:lnSpc>
              <a:spcBef>
                <a:spcPts val="0"/>
              </a:spcBef>
              <a:spcAft>
                <a:spcPts val="0"/>
              </a:spcAft>
              <a:buSzPts val="2000"/>
              <a:buFont typeface="Sora"/>
              <a:buNone/>
              <a:defRPr b="1" sz="2000">
                <a:latin typeface="Sora"/>
                <a:ea typeface="Sora"/>
                <a:cs typeface="Sora"/>
                <a:sym typeface="Sora"/>
              </a:defRPr>
            </a:lvl6pPr>
            <a:lvl7pPr lvl="6" rtl="0">
              <a:lnSpc>
                <a:spcPct val="100000"/>
              </a:lnSpc>
              <a:spcBef>
                <a:spcPts val="0"/>
              </a:spcBef>
              <a:spcAft>
                <a:spcPts val="0"/>
              </a:spcAft>
              <a:buSzPts val="2000"/>
              <a:buFont typeface="Sora"/>
              <a:buNone/>
              <a:defRPr b="1" sz="2000">
                <a:latin typeface="Sora"/>
                <a:ea typeface="Sora"/>
                <a:cs typeface="Sora"/>
                <a:sym typeface="Sora"/>
              </a:defRPr>
            </a:lvl7pPr>
            <a:lvl8pPr lvl="7" rtl="0">
              <a:lnSpc>
                <a:spcPct val="100000"/>
              </a:lnSpc>
              <a:spcBef>
                <a:spcPts val="0"/>
              </a:spcBef>
              <a:spcAft>
                <a:spcPts val="0"/>
              </a:spcAft>
              <a:buSzPts val="2000"/>
              <a:buFont typeface="Sora"/>
              <a:buNone/>
              <a:defRPr b="1" sz="2000">
                <a:latin typeface="Sora"/>
                <a:ea typeface="Sora"/>
                <a:cs typeface="Sora"/>
                <a:sym typeface="Sora"/>
              </a:defRPr>
            </a:lvl8pPr>
            <a:lvl9pPr lvl="8" rtl="0">
              <a:lnSpc>
                <a:spcPct val="100000"/>
              </a:lnSpc>
              <a:spcBef>
                <a:spcPts val="0"/>
              </a:spcBef>
              <a:spcAft>
                <a:spcPts val="0"/>
              </a:spcAft>
              <a:buSzPts val="2000"/>
              <a:buFont typeface="Sora"/>
              <a:buNone/>
              <a:defRPr b="1" sz="2000">
                <a:latin typeface="Sora"/>
                <a:ea typeface="Sora"/>
                <a:cs typeface="Sora"/>
                <a:sym typeface="Sora"/>
              </a:defRPr>
            </a:lvl9pPr>
          </a:lstStyle>
          <a:p/>
        </p:txBody>
      </p:sp>
      <p:sp>
        <p:nvSpPr>
          <p:cNvPr id="481" name="Google Shape;481;p13"/>
          <p:cNvSpPr txBox="1"/>
          <p:nvPr>
            <p:ph idx="13" type="subTitle"/>
          </p:nvPr>
        </p:nvSpPr>
        <p:spPr>
          <a:xfrm>
            <a:off x="3190650" y="3494150"/>
            <a:ext cx="2305500" cy="447600"/>
          </a:xfrm>
          <a:prstGeom prst="rect">
            <a:avLst/>
          </a:prstGeom>
        </p:spPr>
        <p:txBody>
          <a:bodyPr anchorCtr="0" anchor="b" bIns="91425" lIns="91425" spcFirstLastPara="1" rIns="91425" wrap="square" tIns="91425">
            <a:noAutofit/>
          </a:bodyPr>
          <a:lstStyle>
            <a:lvl1pPr lvl="0" rtl="0">
              <a:lnSpc>
                <a:spcPct val="100000"/>
              </a:lnSpc>
              <a:spcBef>
                <a:spcPts val="0"/>
              </a:spcBef>
              <a:spcAft>
                <a:spcPts val="0"/>
              </a:spcAft>
              <a:buSzPts val="2000"/>
              <a:buFont typeface="Sora"/>
              <a:buNone/>
              <a:defRPr b="1" sz="1800">
                <a:solidFill>
                  <a:schemeClr val="dk1"/>
                </a:solidFill>
                <a:latin typeface="Sora"/>
                <a:ea typeface="Sora"/>
                <a:cs typeface="Sora"/>
                <a:sym typeface="Sora"/>
              </a:defRPr>
            </a:lvl1pPr>
            <a:lvl2pPr lvl="1" rtl="0">
              <a:lnSpc>
                <a:spcPct val="100000"/>
              </a:lnSpc>
              <a:spcBef>
                <a:spcPts val="0"/>
              </a:spcBef>
              <a:spcAft>
                <a:spcPts val="0"/>
              </a:spcAft>
              <a:buSzPts val="2000"/>
              <a:buFont typeface="Sora"/>
              <a:buNone/>
              <a:defRPr b="1" sz="2000">
                <a:latin typeface="Sora"/>
                <a:ea typeface="Sora"/>
                <a:cs typeface="Sora"/>
                <a:sym typeface="Sora"/>
              </a:defRPr>
            </a:lvl2pPr>
            <a:lvl3pPr lvl="2" rtl="0">
              <a:lnSpc>
                <a:spcPct val="100000"/>
              </a:lnSpc>
              <a:spcBef>
                <a:spcPts val="0"/>
              </a:spcBef>
              <a:spcAft>
                <a:spcPts val="0"/>
              </a:spcAft>
              <a:buSzPts val="2000"/>
              <a:buFont typeface="Sora"/>
              <a:buNone/>
              <a:defRPr b="1" sz="2000">
                <a:latin typeface="Sora"/>
                <a:ea typeface="Sora"/>
                <a:cs typeface="Sora"/>
                <a:sym typeface="Sora"/>
              </a:defRPr>
            </a:lvl3pPr>
            <a:lvl4pPr lvl="3" rtl="0">
              <a:lnSpc>
                <a:spcPct val="100000"/>
              </a:lnSpc>
              <a:spcBef>
                <a:spcPts val="0"/>
              </a:spcBef>
              <a:spcAft>
                <a:spcPts val="0"/>
              </a:spcAft>
              <a:buSzPts val="2000"/>
              <a:buFont typeface="Sora"/>
              <a:buNone/>
              <a:defRPr b="1" sz="2000">
                <a:latin typeface="Sora"/>
                <a:ea typeface="Sora"/>
                <a:cs typeface="Sora"/>
                <a:sym typeface="Sora"/>
              </a:defRPr>
            </a:lvl4pPr>
            <a:lvl5pPr lvl="4" rtl="0">
              <a:lnSpc>
                <a:spcPct val="100000"/>
              </a:lnSpc>
              <a:spcBef>
                <a:spcPts val="0"/>
              </a:spcBef>
              <a:spcAft>
                <a:spcPts val="0"/>
              </a:spcAft>
              <a:buSzPts val="2000"/>
              <a:buFont typeface="Sora"/>
              <a:buNone/>
              <a:defRPr b="1" sz="2000">
                <a:latin typeface="Sora"/>
                <a:ea typeface="Sora"/>
                <a:cs typeface="Sora"/>
                <a:sym typeface="Sora"/>
              </a:defRPr>
            </a:lvl5pPr>
            <a:lvl6pPr lvl="5" rtl="0">
              <a:lnSpc>
                <a:spcPct val="100000"/>
              </a:lnSpc>
              <a:spcBef>
                <a:spcPts val="0"/>
              </a:spcBef>
              <a:spcAft>
                <a:spcPts val="0"/>
              </a:spcAft>
              <a:buSzPts val="2000"/>
              <a:buFont typeface="Sora"/>
              <a:buNone/>
              <a:defRPr b="1" sz="2000">
                <a:latin typeface="Sora"/>
                <a:ea typeface="Sora"/>
                <a:cs typeface="Sora"/>
                <a:sym typeface="Sora"/>
              </a:defRPr>
            </a:lvl6pPr>
            <a:lvl7pPr lvl="6" rtl="0">
              <a:lnSpc>
                <a:spcPct val="100000"/>
              </a:lnSpc>
              <a:spcBef>
                <a:spcPts val="0"/>
              </a:spcBef>
              <a:spcAft>
                <a:spcPts val="0"/>
              </a:spcAft>
              <a:buSzPts val="2000"/>
              <a:buFont typeface="Sora"/>
              <a:buNone/>
              <a:defRPr b="1" sz="2000">
                <a:latin typeface="Sora"/>
                <a:ea typeface="Sora"/>
                <a:cs typeface="Sora"/>
                <a:sym typeface="Sora"/>
              </a:defRPr>
            </a:lvl7pPr>
            <a:lvl8pPr lvl="7" rtl="0">
              <a:lnSpc>
                <a:spcPct val="100000"/>
              </a:lnSpc>
              <a:spcBef>
                <a:spcPts val="0"/>
              </a:spcBef>
              <a:spcAft>
                <a:spcPts val="0"/>
              </a:spcAft>
              <a:buSzPts val="2000"/>
              <a:buFont typeface="Sora"/>
              <a:buNone/>
              <a:defRPr b="1" sz="2000">
                <a:latin typeface="Sora"/>
                <a:ea typeface="Sora"/>
                <a:cs typeface="Sora"/>
                <a:sym typeface="Sora"/>
              </a:defRPr>
            </a:lvl8pPr>
            <a:lvl9pPr lvl="8" rtl="0">
              <a:lnSpc>
                <a:spcPct val="100000"/>
              </a:lnSpc>
              <a:spcBef>
                <a:spcPts val="0"/>
              </a:spcBef>
              <a:spcAft>
                <a:spcPts val="0"/>
              </a:spcAft>
              <a:buSzPts val="2000"/>
              <a:buFont typeface="Sora"/>
              <a:buNone/>
              <a:defRPr b="1" sz="2000">
                <a:latin typeface="Sora"/>
                <a:ea typeface="Sora"/>
                <a:cs typeface="Sora"/>
                <a:sym typeface="Sora"/>
              </a:defRPr>
            </a:lvl9pPr>
          </a:lstStyle>
          <a:p/>
        </p:txBody>
      </p:sp>
      <p:sp>
        <p:nvSpPr>
          <p:cNvPr id="482" name="Google Shape;482;p13"/>
          <p:cNvSpPr txBox="1"/>
          <p:nvPr>
            <p:ph idx="14" type="subTitle"/>
          </p:nvPr>
        </p:nvSpPr>
        <p:spPr>
          <a:xfrm>
            <a:off x="5661325" y="3494150"/>
            <a:ext cx="2305500" cy="447600"/>
          </a:xfrm>
          <a:prstGeom prst="rect">
            <a:avLst/>
          </a:prstGeom>
        </p:spPr>
        <p:txBody>
          <a:bodyPr anchorCtr="0" anchor="b" bIns="91425" lIns="91425" spcFirstLastPara="1" rIns="91425" wrap="square" tIns="91425">
            <a:noAutofit/>
          </a:bodyPr>
          <a:lstStyle>
            <a:lvl1pPr lvl="0" rtl="0">
              <a:lnSpc>
                <a:spcPct val="100000"/>
              </a:lnSpc>
              <a:spcBef>
                <a:spcPts val="0"/>
              </a:spcBef>
              <a:spcAft>
                <a:spcPts val="0"/>
              </a:spcAft>
              <a:buSzPts val="2000"/>
              <a:buFont typeface="Sora"/>
              <a:buNone/>
              <a:defRPr b="1" sz="1800">
                <a:solidFill>
                  <a:schemeClr val="dk1"/>
                </a:solidFill>
                <a:latin typeface="Sora"/>
                <a:ea typeface="Sora"/>
                <a:cs typeface="Sora"/>
                <a:sym typeface="Sora"/>
              </a:defRPr>
            </a:lvl1pPr>
            <a:lvl2pPr lvl="1" rtl="0">
              <a:lnSpc>
                <a:spcPct val="100000"/>
              </a:lnSpc>
              <a:spcBef>
                <a:spcPts val="0"/>
              </a:spcBef>
              <a:spcAft>
                <a:spcPts val="0"/>
              </a:spcAft>
              <a:buSzPts val="2000"/>
              <a:buFont typeface="Sora"/>
              <a:buNone/>
              <a:defRPr b="1" sz="2000">
                <a:latin typeface="Sora"/>
                <a:ea typeface="Sora"/>
                <a:cs typeface="Sora"/>
                <a:sym typeface="Sora"/>
              </a:defRPr>
            </a:lvl2pPr>
            <a:lvl3pPr lvl="2" rtl="0">
              <a:lnSpc>
                <a:spcPct val="100000"/>
              </a:lnSpc>
              <a:spcBef>
                <a:spcPts val="0"/>
              </a:spcBef>
              <a:spcAft>
                <a:spcPts val="0"/>
              </a:spcAft>
              <a:buSzPts val="2000"/>
              <a:buFont typeface="Sora"/>
              <a:buNone/>
              <a:defRPr b="1" sz="2000">
                <a:latin typeface="Sora"/>
                <a:ea typeface="Sora"/>
                <a:cs typeface="Sora"/>
                <a:sym typeface="Sora"/>
              </a:defRPr>
            </a:lvl3pPr>
            <a:lvl4pPr lvl="3" rtl="0">
              <a:lnSpc>
                <a:spcPct val="100000"/>
              </a:lnSpc>
              <a:spcBef>
                <a:spcPts val="0"/>
              </a:spcBef>
              <a:spcAft>
                <a:spcPts val="0"/>
              </a:spcAft>
              <a:buSzPts val="2000"/>
              <a:buFont typeface="Sora"/>
              <a:buNone/>
              <a:defRPr b="1" sz="2000">
                <a:latin typeface="Sora"/>
                <a:ea typeface="Sora"/>
                <a:cs typeface="Sora"/>
                <a:sym typeface="Sora"/>
              </a:defRPr>
            </a:lvl4pPr>
            <a:lvl5pPr lvl="4" rtl="0">
              <a:lnSpc>
                <a:spcPct val="100000"/>
              </a:lnSpc>
              <a:spcBef>
                <a:spcPts val="0"/>
              </a:spcBef>
              <a:spcAft>
                <a:spcPts val="0"/>
              </a:spcAft>
              <a:buSzPts val="2000"/>
              <a:buFont typeface="Sora"/>
              <a:buNone/>
              <a:defRPr b="1" sz="2000">
                <a:latin typeface="Sora"/>
                <a:ea typeface="Sora"/>
                <a:cs typeface="Sora"/>
                <a:sym typeface="Sora"/>
              </a:defRPr>
            </a:lvl5pPr>
            <a:lvl6pPr lvl="5" rtl="0">
              <a:lnSpc>
                <a:spcPct val="100000"/>
              </a:lnSpc>
              <a:spcBef>
                <a:spcPts val="0"/>
              </a:spcBef>
              <a:spcAft>
                <a:spcPts val="0"/>
              </a:spcAft>
              <a:buSzPts val="2000"/>
              <a:buFont typeface="Sora"/>
              <a:buNone/>
              <a:defRPr b="1" sz="2000">
                <a:latin typeface="Sora"/>
                <a:ea typeface="Sora"/>
                <a:cs typeface="Sora"/>
                <a:sym typeface="Sora"/>
              </a:defRPr>
            </a:lvl6pPr>
            <a:lvl7pPr lvl="6" rtl="0">
              <a:lnSpc>
                <a:spcPct val="100000"/>
              </a:lnSpc>
              <a:spcBef>
                <a:spcPts val="0"/>
              </a:spcBef>
              <a:spcAft>
                <a:spcPts val="0"/>
              </a:spcAft>
              <a:buSzPts val="2000"/>
              <a:buFont typeface="Sora"/>
              <a:buNone/>
              <a:defRPr b="1" sz="2000">
                <a:latin typeface="Sora"/>
                <a:ea typeface="Sora"/>
                <a:cs typeface="Sora"/>
                <a:sym typeface="Sora"/>
              </a:defRPr>
            </a:lvl7pPr>
            <a:lvl8pPr lvl="7" rtl="0">
              <a:lnSpc>
                <a:spcPct val="100000"/>
              </a:lnSpc>
              <a:spcBef>
                <a:spcPts val="0"/>
              </a:spcBef>
              <a:spcAft>
                <a:spcPts val="0"/>
              </a:spcAft>
              <a:buSzPts val="2000"/>
              <a:buFont typeface="Sora"/>
              <a:buNone/>
              <a:defRPr b="1" sz="2000">
                <a:latin typeface="Sora"/>
                <a:ea typeface="Sora"/>
                <a:cs typeface="Sora"/>
                <a:sym typeface="Sora"/>
              </a:defRPr>
            </a:lvl8pPr>
            <a:lvl9pPr lvl="8" rtl="0">
              <a:lnSpc>
                <a:spcPct val="100000"/>
              </a:lnSpc>
              <a:spcBef>
                <a:spcPts val="0"/>
              </a:spcBef>
              <a:spcAft>
                <a:spcPts val="0"/>
              </a:spcAft>
              <a:buSzPts val="2000"/>
              <a:buFont typeface="Sora"/>
              <a:buNone/>
              <a:defRPr b="1" sz="2000">
                <a:latin typeface="Sora"/>
                <a:ea typeface="Sora"/>
                <a:cs typeface="Sora"/>
                <a:sym typeface="Sora"/>
              </a:defRPr>
            </a:lvl9pPr>
          </a:lstStyle>
          <a:p/>
        </p:txBody>
      </p:sp>
      <p:sp>
        <p:nvSpPr>
          <p:cNvPr id="483" name="Google Shape;483;p13"/>
          <p:cNvSpPr txBox="1"/>
          <p:nvPr>
            <p:ph idx="15" type="title"/>
          </p:nvPr>
        </p:nvSpPr>
        <p:spPr>
          <a:xfrm>
            <a:off x="720000" y="535000"/>
            <a:ext cx="77040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CUSTOM_1">
    <p:spTree>
      <p:nvGrpSpPr>
        <p:cNvPr id="484" name="Shape 484"/>
        <p:cNvGrpSpPr/>
        <p:nvPr/>
      </p:nvGrpSpPr>
      <p:grpSpPr>
        <a:xfrm>
          <a:off x="0" y="0"/>
          <a:ext cx="0" cy="0"/>
          <a:chOff x="0" y="0"/>
          <a:chExt cx="0" cy="0"/>
        </a:xfrm>
      </p:grpSpPr>
      <p:grpSp>
        <p:nvGrpSpPr>
          <p:cNvPr id="485" name="Google Shape;485;p14"/>
          <p:cNvGrpSpPr/>
          <p:nvPr/>
        </p:nvGrpSpPr>
        <p:grpSpPr>
          <a:xfrm>
            <a:off x="0" y="0"/>
            <a:ext cx="9144000" cy="374700"/>
            <a:chOff x="0" y="0"/>
            <a:chExt cx="9144000" cy="374700"/>
          </a:xfrm>
        </p:grpSpPr>
        <p:sp>
          <p:nvSpPr>
            <p:cNvPr id="486" name="Google Shape;486;p14"/>
            <p:cNvSpPr/>
            <p:nvPr/>
          </p:nvSpPr>
          <p:spPr>
            <a:xfrm>
              <a:off x="0" y="0"/>
              <a:ext cx="9144000" cy="3747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87" name="Google Shape;487;p14"/>
            <p:cNvGrpSpPr/>
            <p:nvPr/>
          </p:nvGrpSpPr>
          <p:grpSpPr>
            <a:xfrm>
              <a:off x="87217" y="56198"/>
              <a:ext cx="8969466" cy="235595"/>
              <a:chOff x="58290" y="4515779"/>
              <a:chExt cx="8969466" cy="235595"/>
            </a:xfrm>
          </p:grpSpPr>
          <p:grpSp>
            <p:nvGrpSpPr>
              <p:cNvPr id="488" name="Google Shape;488;p14"/>
              <p:cNvGrpSpPr/>
              <p:nvPr/>
            </p:nvGrpSpPr>
            <p:grpSpPr>
              <a:xfrm>
                <a:off x="58290" y="4529704"/>
                <a:ext cx="1239328" cy="221670"/>
                <a:chOff x="217679" y="1130625"/>
                <a:chExt cx="1217893" cy="217836"/>
              </a:xfrm>
            </p:grpSpPr>
            <p:sp>
              <p:nvSpPr>
                <p:cNvPr id="489" name="Google Shape;489;p14"/>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 name="Google Shape;490;p14"/>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 name="Google Shape;491;p14"/>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92" name="Google Shape;492;p14"/>
              <p:cNvGrpSpPr/>
              <p:nvPr/>
            </p:nvGrpSpPr>
            <p:grpSpPr>
              <a:xfrm>
                <a:off x="1604328" y="4515779"/>
                <a:ext cx="1239328" cy="221670"/>
                <a:chOff x="217679" y="1130625"/>
                <a:chExt cx="1217893" cy="217836"/>
              </a:xfrm>
            </p:grpSpPr>
            <p:sp>
              <p:nvSpPr>
                <p:cNvPr id="493" name="Google Shape;493;p14"/>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 name="Google Shape;494;p14"/>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5" name="Google Shape;495;p14"/>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96" name="Google Shape;496;p14"/>
              <p:cNvGrpSpPr/>
              <p:nvPr/>
            </p:nvGrpSpPr>
            <p:grpSpPr>
              <a:xfrm>
                <a:off x="3150353" y="4515779"/>
                <a:ext cx="1239328" cy="221670"/>
                <a:chOff x="217679" y="1130625"/>
                <a:chExt cx="1217893" cy="217836"/>
              </a:xfrm>
            </p:grpSpPr>
            <p:sp>
              <p:nvSpPr>
                <p:cNvPr id="497" name="Google Shape;497;p14"/>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8" name="Google Shape;498;p14"/>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 name="Google Shape;499;p14"/>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00" name="Google Shape;500;p14"/>
              <p:cNvGrpSpPr/>
              <p:nvPr/>
            </p:nvGrpSpPr>
            <p:grpSpPr>
              <a:xfrm>
                <a:off x="4696378" y="4515779"/>
                <a:ext cx="1239328" cy="221670"/>
                <a:chOff x="217679" y="1130625"/>
                <a:chExt cx="1217893" cy="217836"/>
              </a:xfrm>
            </p:grpSpPr>
            <p:sp>
              <p:nvSpPr>
                <p:cNvPr id="501" name="Google Shape;501;p14"/>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 name="Google Shape;502;p14"/>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3" name="Google Shape;503;p14"/>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04" name="Google Shape;504;p14"/>
              <p:cNvGrpSpPr/>
              <p:nvPr/>
            </p:nvGrpSpPr>
            <p:grpSpPr>
              <a:xfrm>
                <a:off x="6242403" y="4515779"/>
                <a:ext cx="1239328" cy="221670"/>
                <a:chOff x="217679" y="1130625"/>
                <a:chExt cx="1217893" cy="217836"/>
              </a:xfrm>
            </p:grpSpPr>
            <p:sp>
              <p:nvSpPr>
                <p:cNvPr id="505" name="Google Shape;505;p14"/>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6" name="Google Shape;506;p14"/>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 name="Google Shape;507;p14"/>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08" name="Google Shape;508;p14"/>
              <p:cNvGrpSpPr/>
              <p:nvPr/>
            </p:nvGrpSpPr>
            <p:grpSpPr>
              <a:xfrm>
                <a:off x="7788428" y="4529704"/>
                <a:ext cx="1239328" cy="221670"/>
                <a:chOff x="217679" y="1130625"/>
                <a:chExt cx="1217893" cy="217836"/>
              </a:xfrm>
            </p:grpSpPr>
            <p:sp>
              <p:nvSpPr>
                <p:cNvPr id="509" name="Google Shape;509;p14"/>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0" name="Google Shape;510;p14"/>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 name="Google Shape;511;p14"/>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512" name="Google Shape;512;p14"/>
          <p:cNvSpPr/>
          <p:nvPr/>
        </p:nvSpPr>
        <p:spPr>
          <a:xfrm>
            <a:off x="0" y="374700"/>
            <a:ext cx="384115" cy="4768804"/>
          </a:xfrm>
          <a:custGeom>
            <a:rect b="b" l="l" r="r" t="t"/>
            <a:pathLst>
              <a:path extrusionOk="0" h="4709" w="213694">
                <a:moveTo>
                  <a:pt x="1" y="0"/>
                </a:moveTo>
                <a:lnTo>
                  <a:pt x="1" y="4708"/>
                </a:lnTo>
                <a:lnTo>
                  <a:pt x="213693" y="4708"/>
                </a:lnTo>
                <a:lnTo>
                  <a:pt x="213693" y="0"/>
                </a:lnTo>
                <a:close/>
              </a:path>
            </a:pathLst>
          </a:custGeom>
          <a:solidFill>
            <a:schemeClr val="l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13" name="Google Shape;513;p14"/>
          <p:cNvGrpSpPr/>
          <p:nvPr/>
        </p:nvGrpSpPr>
        <p:grpSpPr>
          <a:xfrm>
            <a:off x="384125" y="374700"/>
            <a:ext cx="8806800" cy="4815600"/>
            <a:chOff x="384125" y="374700"/>
            <a:chExt cx="8806800" cy="4815600"/>
          </a:xfrm>
        </p:grpSpPr>
        <p:cxnSp>
          <p:nvCxnSpPr>
            <p:cNvPr id="514" name="Google Shape;514;p14"/>
            <p:cNvCxnSpPr/>
            <p:nvPr/>
          </p:nvCxnSpPr>
          <p:spPr>
            <a:xfrm>
              <a:off x="384125" y="4870825"/>
              <a:ext cx="8806800" cy="0"/>
            </a:xfrm>
            <a:prstGeom prst="straightConnector1">
              <a:avLst/>
            </a:prstGeom>
            <a:noFill/>
            <a:ln cap="flat" cmpd="sng" w="19050">
              <a:solidFill>
                <a:schemeClr val="dk1"/>
              </a:solidFill>
              <a:prstDash val="solid"/>
              <a:round/>
              <a:headEnd len="med" w="med" type="none"/>
              <a:tailEnd len="med" w="med" type="none"/>
            </a:ln>
          </p:spPr>
        </p:cxnSp>
        <p:cxnSp>
          <p:nvCxnSpPr>
            <p:cNvPr id="515" name="Google Shape;515;p14"/>
            <p:cNvCxnSpPr/>
            <p:nvPr/>
          </p:nvCxnSpPr>
          <p:spPr>
            <a:xfrm>
              <a:off x="8797350" y="374700"/>
              <a:ext cx="0" cy="4815600"/>
            </a:xfrm>
            <a:prstGeom prst="straightConnector1">
              <a:avLst/>
            </a:prstGeom>
            <a:noFill/>
            <a:ln cap="flat" cmpd="sng" w="19050">
              <a:solidFill>
                <a:schemeClr val="dk1"/>
              </a:solidFill>
              <a:prstDash val="solid"/>
              <a:round/>
              <a:headEnd len="med" w="med" type="none"/>
              <a:tailEnd len="med" w="med" type="none"/>
            </a:ln>
          </p:spPr>
        </p:cxnSp>
      </p:grpSp>
      <p:sp>
        <p:nvSpPr>
          <p:cNvPr id="516" name="Google Shape;516;p14"/>
          <p:cNvSpPr txBox="1"/>
          <p:nvPr>
            <p:ph type="title"/>
          </p:nvPr>
        </p:nvSpPr>
        <p:spPr>
          <a:xfrm>
            <a:off x="720000" y="535000"/>
            <a:ext cx="77040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CUSTOM_1_1">
    <p:spTree>
      <p:nvGrpSpPr>
        <p:cNvPr id="517" name="Shape 517"/>
        <p:cNvGrpSpPr/>
        <p:nvPr/>
      </p:nvGrpSpPr>
      <p:grpSpPr>
        <a:xfrm>
          <a:off x="0" y="0"/>
          <a:ext cx="0" cy="0"/>
          <a:chOff x="0" y="0"/>
          <a:chExt cx="0" cy="0"/>
        </a:xfrm>
      </p:grpSpPr>
      <p:grpSp>
        <p:nvGrpSpPr>
          <p:cNvPr id="518" name="Google Shape;518;p15"/>
          <p:cNvGrpSpPr/>
          <p:nvPr/>
        </p:nvGrpSpPr>
        <p:grpSpPr>
          <a:xfrm>
            <a:off x="0" y="0"/>
            <a:ext cx="720300" cy="5143500"/>
            <a:chOff x="0" y="0"/>
            <a:chExt cx="720300" cy="5143500"/>
          </a:xfrm>
        </p:grpSpPr>
        <p:sp>
          <p:nvSpPr>
            <p:cNvPr id="519" name="Google Shape;519;p15"/>
            <p:cNvSpPr/>
            <p:nvPr/>
          </p:nvSpPr>
          <p:spPr>
            <a:xfrm>
              <a:off x="0" y="0"/>
              <a:ext cx="720300" cy="51435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20" name="Google Shape;520;p15"/>
            <p:cNvGrpSpPr/>
            <p:nvPr/>
          </p:nvGrpSpPr>
          <p:grpSpPr>
            <a:xfrm>
              <a:off x="104442" y="232964"/>
              <a:ext cx="511417" cy="4709941"/>
              <a:chOff x="203454" y="208547"/>
              <a:chExt cx="502572" cy="4628480"/>
            </a:xfrm>
          </p:grpSpPr>
          <p:grpSp>
            <p:nvGrpSpPr>
              <p:cNvPr id="521" name="Google Shape;521;p15"/>
              <p:cNvGrpSpPr/>
              <p:nvPr/>
            </p:nvGrpSpPr>
            <p:grpSpPr>
              <a:xfrm>
                <a:off x="210567" y="208547"/>
                <a:ext cx="495459" cy="1187539"/>
                <a:chOff x="217679" y="160922"/>
                <a:chExt cx="495459" cy="1187539"/>
              </a:xfrm>
            </p:grpSpPr>
            <p:sp>
              <p:nvSpPr>
                <p:cNvPr id="522" name="Google Shape;522;p15"/>
                <p:cNvSpPr/>
                <p:nvPr/>
              </p:nvSpPr>
              <p:spPr>
                <a:xfrm>
                  <a:off x="217679" y="160922"/>
                  <a:ext cx="229829" cy="218803"/>
                </a:xfrm>
                <a:custGeom>
                  <a:rect b="b" l="l" r="r" t="t"/>
                  <a:pathLst>
                    <a:path extrusionOk="0" h="4981" w="5232">
                      <a:moveTo>
                        <a:pt x="2616" y="1"/>
                      </a:moveTo>
                      <a:lnTo>
                        <a:pt x="1988" y="1905"/>
                      </a:lnTo>
                      <a:lnTo>
                        <a:pt x="0" y="1905"/>
                      </a:lnTo>
                      <a:lnTo>
                        <a:pt x="1611" y="3076"/>
                      </a:lnTo>
                      <a:lnTo>
                        <a:pt x="984" y="4980"/>
                      </a:lnTo>
                      <a:lnTo>
                        <a:pt x="2616" y="3809"/>
                      </a:lnTo>
                      <a:lnTo>
                        <a:pt x="4227" y="4980"/>
                      </a:lnTo>
                      <a:lnTo>
                        <a:pt x="4227" y="4980"/>
                      </a:lnTo>
                      <a:lnTo>
                        <a:pt x="3599" y="3076"/>
                      </a:lnTo>
                      <a:lnTo>
                        <a:pt x="5231" y="1905"/>
                      </a:lnTo>
                      <a:lnTo>
                        <a:pt x="3223"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3" name="Google Shape;523;p15"/>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4" name="Google Shape;524;p15"/>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5" name="Google Shape;525;p15"/>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6" name="Google Shape;526;p15"/>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27" name="Google Shape;527;p15"/>
              <p:cNvGrpSpPr/>
              <p:nvPr/>
            </p:nvGrpSpPr>
            <p:grpSpPr>
              <a:xfrm>
                <a:off x="210567" y="1475036"/>
                <a:ext cx="495459" cy="968780"/>
                <a:chOff x="217679" y="379682"/>
                <a:chExt cx="495459" cy="968780"/>
              </a:xfrm>
            </p:grpSpPr>
            <p:sp>
              <p:nvSpPr>
                <p:cNvPr id="528" name="Google Shape;528;p15"/>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9" name="Google Shape;529;p15"/>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0" name="Google Shape;530;p15"/>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 name="Google Shape;531;p15"/>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32" name="Google Shape;532;p15"/>
              <p:cNvGrpSpPr/>
              <p:nvPr/>
            </p:nvGrpSpPr>
            <p:grpSpPr>
              <a:xfrm>
                <a:off x="203454" y="2522766"/>
                <a:ext cx="495459" cy="968780"/>
                <a:chOff x="217679" y="379682"/>
                <a:chExt cx="495459" cy="968780"/>
              </a:xfrm>
            </p:grpSpPr>
            <p:sp>
              <p:nvSpPr>
                <p:cNvPr id="533" name="Google Shape;533;p15"/>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4" name="Google Shape;534;p15"/>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5" name="Google Shape;535;p15"/>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6" name="Google Shape;536;p15"/>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37" name="Google Shape;537;p15"/>
              <p:cNvGrpSpPr/>
              <p:nvPr/>
            </p:nvGrpSpPr>
            <p:grpSpPr>
              <a:xfrm>
                <a:off x="210567" y="3570495"/>
                <a:ext cx="495459" cy="968780"/>
                <a:chOff x="217679" y="379682"/>
                <a:chExt cx="495459" cy="968780"/>
              </a:xfrm>
            </p:grpSpPr>
            <p:sp>
              <p:nvSpPr>
                <p:cNvPr id="538" name="Google Shape;538;p15"/>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9" name="Google Shape;539;p15"/>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0" name="Google Shape;540;p15"/>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1" name="Google Shape;541;p15"/>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42" name="Google Shape;542;p15"/>
              <p:cNvSpPr/>
              <p:nvPr/>
            </p:nvSpPr>
            <p:spPr>
              <a:xfrm>
                <a:off x="476197" y="4618224"/>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543" name="Google Shape;543;p15"/>
          <p:cNvSpPr/>
          <p:nvPr/>
        </p:nvSpPr>
        <p:spPr>
          <a:xfrm>
            <a:off x="720300" y="4769954"/>
            <a:ext cx="8423817" cy="373553"/>
          </a:xfrm>
          <a:custGeom>
            <a:rect b="b" l="l" r="r" t="t"/>
            <a:pathLst>
              <a:path extrusionOk="0" h="4709" w="213694">
                <a:moveTo>
                  <a:pt x="1" y="0"/>
                </a:moveTo>
                <a:lnTo>
                  <a:pt x="1" y="4708"/>
                </a:lnTo>
                <a:lnTo>
                  <a:pt x="213693" y="4708"/>
                </a:lnTo>
                <a:lnTo>
                  <a:pt x="213693" y="0"/>
                </a:lnTo>
                <a:close/>
              </a:path>
            </a:pathLst>
          </a:custGeom>
          <a:solidFill>
            <a:schemeClr val="l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44" name="Google Shape;544;p15"/>
          <p:cNvGrpSpPr/>
          <p:nvPr/>
        </p:nvGrpSpPr>
        <p:grpSpPr>
          <a:xfrm>
            <a:off x="719975" y="-46850"/>
            <a:ext cx="8461500" cy="4816800"/>
            <a:chOff x="719975" y="-46850"/>
            <a:chExt cx="8461500" cy="4816800"/>
          </a:xfrm>
        </p:grpSpPr>
        <p:cxnSp>
          <p:nvCxnSpPr>
            <p:cNvPr id="545" name="Google Shape;545;p15"/>
            <p:cNvCxnSpPr/>
            <p:nvPr/>
          </p:nvCxnSpPr>
          <p:spPr>
            <a:xfrm>
              <a:off x="719975" y="262325"/>
              <a:ext cx="8461500" cy="0"/>
            </a:xfrm>
            <a:prstGeom prst="straightConnector1">
              <a:avLst/>
            </a:prstGeom>
            <a:noFill/>
            <a:ln cap="flat" cmpd="sng" w="19050">
              <a:solidFill>
                <a:schemeClr val="dk1"/>
              </a:solidFill>
              <a:prstDash val="solid"/>
              <a:round/>
              <a:headEnd len="med" w="med" type="none"/>
              <a:tailEnd len="med" w="med" type="none"/>
            </a:ln>
          </p:spPr>
        </p:cxnSp>
        <p:cxnSp>
          <p:nvCxnSpPr>
            <p:cNvPr id="546" name="Google Shape;546;p15"/>
            <p:cNvCxnSpPr/>
            <p:nvPr/>
          </p:nvCxnSpPr>
          <p:spPr>
            <a:xfrm>
              <a:off x="8797350" y="-46850"/>
              <a:ext cx="0" cy="4816800"/>
            </a:xfrm>
            <a:prstGeom prst="straightConnector1">
              <a:avLst/>
            </a:prstGeom>
            <a:noFill/>
            <a:ln cap="flat" cmpd="sng" w="19050">
              <a:solidFill>
                <a:schemeClr val="dk1"/>
              </a:solidFill>
              <a:prstDash val="solid"/>
              <a:round/>
              <a:headEnd len="med" w="med" type="none"/>
              <a:tailEnd len="med" w="med" type="none"/>
            </a:ln>
          </p:spPr>
        </p:cxnSp>
      </p:grpSp>
      <p:sp>
        <p:nvSpPr>
          <p:cNvPr id="547" name="Google Shape;547;p15"/>
          <p:cNvSpPr txBox="1"/>
          <p:nvPr>
            <p:ph type="title"/>
          </p:nvPr>
        </p:nvSpPr>
        <p:spPr>
          <a:xfrm>
            <a:off x="720000" y="535000"/>
            <a:ext cx="77040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3">
  <p:cSld name="CUSTOM_1_1_1">
    <p:spTree>
      <p:nvGrpSpPr>
        <p:cNvPr id="548" name="Shape 548"/>
        <p:cNvGrpSpPr/>
        <p:nvPr/>
      </p:nvGrpSpPr>
      <p:grpSpPr>
        <a:xfrm>
          <a:off x="0" y="0"/>
          <a:ext cx="0" cy="0"/>
          <a:chOff x="0" y="0"/>
          <a:chExt cx="0" cy="0"/>
        </a:xfrm>
      </p:grpSpPr>
      <p:grpSp>
        <p:nvGrpSpPr>
          <p:cNvPr id="549" name="Google Shape;549;p16"/>
          <p:cNvGrpSpPr/>
          <p:nvPr/>
        </p:nvGrpSpPr>
        <p:grpSpPr>
          <a:xfrm>
            <a:off x="8424000" y="0"/>
            <a:ext cx="720300" cy="5143500"/>
            <a:chOff x="0" y="0"/>
            <a:chExt cx="720300" cy="5143500"/>
          </a:xfrm>
        </p:grpSpPr>
        <p:sp>
          <p:nvSpPr>
            <p:cNvPr id="550" name="Google Shape;550;p16"/>
            <p:cNvSpPr/>
            <p:nvPr/>
          </p:nvSpPr>
          <p:spPr>
            <a:xfrm>
              <a:off x="0" y="0"/>
              <a:ext cx="720300" cy="51435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51" name="Google Shape;551;p16"/>
            <p:cNvGrpSpPr/>
            <p:nvPr/>
          </p:nvGrpSpPr>
          <p:grpSpPr>
            <a:xfrm>
              <a:off x="104442" y="232964"/>
              <a:ext cx="511417" cy="4709941"/>
              <a:chOff x="203454" y="208547"/>
              <a:chExt cx="502572" cy="4628480"/>
            </a:xfrm>
          </p:grpSpPr>
          <p:grpSp>
            <p:nvGrpSpPr>
              <p:cNvPr id="552" name="Google Shape;552;p16"/>
              <p:cNvGrpSpPr/>
              <p:nvPr/>
            </p:nvGrpSpPr>
            <p:grpSpPr>
              <a:xfrm>
                <a:off x="210567" y="208547"/>
                <a:ext cx="495459" cy="1187539"/>
                <a:chOff x="217679" y="160922"/>
                <a:chExt cx="495459" cy="1187539"/>
              </a:xfrm>
            </p:grpSpPr>
            <p:sp>
              <p:nvSpPr>
                <p:cNvPr id="553" name="Google Shape;553;p16"/>
                <p:cNvSpPr/>
                <p:nvPr/>
              </p:nvSpPr>
              <p:spPr>
                <a:xfrm>
                  <a:off x="217679" y="160922"/>
                  <a:ext cx="229829" cy="218803"/>
                </a:xfrm>
                <a:custGeom>
                  <a:rect b="b" l="l" r="r" t="t"/>
                  <a:pathLst>
                    <a:path extrusionOk="0" h="4981" w="5232">
                      <a:moveTo>
                        <a:pt x="2616" y="1"/>
                      </a:moveTo>
                      <a:lnTo>
                        <a:pt x="1988" y="1905"/>
                      </a:lnTo>
                      <a:lnTo>
                        <a:pt x="0" y="1905"/>
                      </a:lnTo>
                      <a:lnTo>
                        <a:pt x="1611" y="3076"/>
                      </a:lnTo>
                      <a:lnTo>
                        <a:pt x="984" y="4980"/>
                      </a:lnTo>
                      <a:lnTo>
                        <a:pt x="2616" y="3809"/>
                      </a:lnTo>
                      <a:lnTo>
                        <a:pt x="4227" y="4980"/>
                      </a:lnTo>
                      <a:lnTo>
                        <a:pt x="4227" y="4980"/>
                      </a:lnTo>
                      <a:lnTo>
                        <a:pt x="3599" y="3076"/>
                      </a:lnTo>
                      <a:lnTo>
                        <a:pt x="5231" y="1905"/>
                      </a:lnTo>
                      <a:lnTo>
                        <a:pt x="3223"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4" name="Google Shape;554;p16"/>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 name="Google Shape;555;p16"/>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6" name="Google Shape;556;p16"/>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7" name="Google Shape;557;p16"/>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58" name="Google Shape;558;p16"/>
              <p:cNvGrpSpPr/>
              <p:nvPr/>
            </p:nvGrpSpPr>
            <p:grpSpPr>
              <a:xfrm>
                <a:off x="210567" y="1475036"/>
                <a:ext cx="495459" cy="968780"/>
                <a:chOff x="217679" y="379682"/>
                <a:chExt cx="495459" cy="968780"/>
              </a:xfrm>
            </p:grpSpPr>
            <p:sp>
              <p:nvSpPr>
                <p:cNvPr id="559" name="Google Shape;559;p16"/>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0" name="Google Shape;560;p16"/>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1" name="Google Shape;561;p16"/>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2" name="Google Shape;562;p16"/>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63" name="Google Shape;563;p16"/>
              <p:cNvGrpSpPr/>
              <p:nvPr/>
            </p:nvGrpSpPr>
            <p:grpSpPr>
              <a:xfrm>
                <a:off x="203454" y="2522766"/>
                <a:ext cx="495459" cy="968780"/>
                <a:chOff x="217679" y="379682"/>
                <a:chExt cx="495459" cy="968780"/>
              </a:xfrm>
            </p:grpSpPr>
            <p:sp>
              <p:nvSpPr>
                <p:cNvPr id="564" name="Google Shape;564;p16"/>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5" name="Google Shape;565;p16"/>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6" name="Google Shape;566;p16"/>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7" name="Google Shape;567;p16"/>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68" name="Google Shape;568;p16"/>
              <p:cNvGrpSpPr/>
              <p:nvPr/>
            </p:nvGrpSpPr>
            <p:grpSpPr>
              <a:xfrm>
                <a:off x="210567" y="3570495"/>
                <a:ext cx="495459" cy="968780"/>
                <a:chOff x="217679" y="379682"/>
                <a:chExt cx="495459" cy="968780"/>
              </a:xfrm>
            </p:grpSpPr>
            <p:sp>
              <p:nvSpPr>
                <p:cNvPr id="569" name="Google Shape;569;p16"/>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0" name="Google Shape;570;p16"/>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1" name="Google Shape;571;p16"/>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2" name="Google Shape;572;p16"/>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73" name="Google Shape;573;p16"/>
              <p:cNvSpPr/>
              <p:nvPr/>
            </p:nvSpPr>
            <p:spPr>
              <a:xfrm>
                <a:off x="476197" y="4618224"/>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574" name="Google Shape;574;p16"/>
          <p:cNvSpPr/>
          <p:nvPr/>
        </p:nvSpPr>
        <p:spPr>
          <a:xfrm>
            <a:off x="0" y="4608497"/>
            <a:ext cx="8423817" cy="535001"/>
          </a:xfrm>
          <a:custGeom>
            <a:rect b="b" l="l" r="r" t="t"/>
            <a:pathLst>
              <a:path extrusionOk="0" h="4709" w="213694">
                <a:moveTo>
                  <a:pt x="1" y="0"/>
                </a:moveTo>
                <a:lnTo>
                  <a:pt x="1" y="4708"/>
                </a:lnTo>
                <a:lnTo>
                  <a:pt x="213693" y="4708"/>
                </a:lnTo>
                <a:lnTo>
                  <a:pt x="213693" y="0"/>
                </a:lnTo>
                <a:close/>
              </a:path>
            </a:pathLst>
          </a:custGeom>
          <a:solidFill>
            <a:schemeClr val="l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575" name="Google Shape;575;p16"/>
          <p:cNvCxnSpPr/>
          <p:nvPr/>
        </p:nvCxnSpPr>
        <p:spPr>
          <a:xfrm>
            <a:off x="-150600" y="128700"/>
            <a:ext cx="8574600" cy="0"/>
          </a:xfrm>
          <a:prstGeom prst="straightConnector1">
            <a:avLst/>
          </a:prstGeom>
          <a:noFill/>
          <a:ln cap="flat" cmpd="sng" w="19050">
            <a:solidFill>
              <a:schemeClr val="dk1"/>
            </a:solidFill>
            <a:prstDash val="solid"/>
            <a:round/>
            <a:headEnd len="med" w="med" type="none"/>
            <a:tailEnd len="med" w="med" type="none"/>
          </a:ln>
        </p:spPr>
      </p:cxnSp>
      <p:cxnSp>
        <p:nvCxnSpPr>
          <p:cNvPr id="576" name="Google Shape;576;p16"/>
          <p:cNvCxnSpPr/>
          <p:nvPr/>
        </p:nvCxnSpPr>
        <p:spPr>
          <a:xfrm>
            <a:off x="170763" y="-208300"/>
            <a:ext cx="0" cy="4816800"/>
          </a:xfrm>
          <a:prstGeom prst="straightConnector1">
            <a:avLst/>
          </a:prstGeom>
          <a:noFill/>
          <a:ln cap="flat" cmpd="sng" w="19050">
            <a:solidFill>
              <a:schemeClr val="dk1"/>
            </a:solidFill>
            <a:prstDash val="solid"/>
            <a:round/>
            <a:headEnd len="med" w="med" type="none"/>
            <a:tailEnd len="med" w="med" type="none"/>
          </a:ln>
        </p:spPr>
      </p:cxnSp>
      <p:sp>
        <p:nvSpPr>
          <p:cNvPr id="577" name="Google Shape;577;p16"/>
          <p:cNvSpPr txBox="1"/>
          <p:nvPr>
            <p:ph type="title"/>
          </p:nvPr>
        </p:nvSpPr>
        <p:spPr>
          <a:xfrm>
            <a:off x="720000" y="535000"/>
            <a:ext cx="77040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
    <p:spTree>
      <p:nvGrpSpPr>
        <p:cNvPr id="578" name="Shape 578"/>
        <p:cNvGrpSpPr/>
        <p:nvPr/>
      </p:nvGrpSpPr>
      <p:grpSpPr>
        <a:xfrm>
          <a:off x="0" y="0"/>
          <a:ext cx="0" cy="0"/>
          <a:chOff x="0" y="0"/>
          <a:chExt cx="0" cy="0"/>
        </a:xfrm>
      </p:grpSpPr>
      <p:sp>
        <p:nvSpPr>
          <p:cNvPr id="579" name="Google Shape;579;p17"/>
          <p:cNvSpPr/>
          <p:nvPr/>
        </p:nvSpPr>
        <p:spPr>
          <a:xfrm>
            <a:off x="8038475" y="75"/>
            <a:ext cx="1105866" cy="4468876"/>
          </a:xfrm>
          <a:custGeom>
            <a:rect b="b" l="l" r="r" t="t"/>
            <a:pathLst>
              <a:path extrusionOk="0" h="4709" w="213694">
                <a:moveTo>
                  <a:pt x="1" y="0"/>
                </a:moveTo>
                <a:lnTo>
                  <a:pt x="1" y="4708"/>
                </a:lnTo>
                <a:lnTo>
                  <a:pt x="213693" y="4708"/>
                </a:lnTo>
                <a:lnTo>
                  <a:pt x="213693" y="0"/>
                </a:lnTo>
                <a:close/>
              </a:path>
            </a:pathLst>
          </a:custGeom>
          <a:solidFill>
            <a:schemeClr val="l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80" name="Google Shape;580;p17"/>
          <p:cNvGrpSpPr/>
          <p:nvPr/>
        </p:nvGrpSpPr>
        <p:grpSpPr>
          <a:xfrm>
            <a:off x="-46825" y="-37350"/>
            <a:ext cx="8085300" cy="4506300"/>
            <a:chOff x="-46825" y="-37350"/>
            <a:chExt cx="8085300" cy="4506300"/>
          </a:xfrm>
        </p:grpSpPr>
        <p:cxnSp>
          <p:nvCxnSpPr>
            <p:cNvPr id="581" name="Google Shape;581;p17"/>
            <p:cNvCxnSpPr/>
            <p:nvPr/>
          </p:nvCxnSpPr>
          <p:spPr>
            <a:xfrm>
              <a:off x="-46825" y="243725"/>
              <a:ext cx="8085300" cy="0"/>
            </a:xfrm>
            <a:prstGeom prst="straightConnector1">
              <a:avLst/>
            </a:prstGeom>
            <a:noFill/>
            <a:ln cap="flat" cmpd="sng" w="19050">
              <a:solidFill>
                <a:schemeClr val="dk1"/>
              </a:solidFill>
              <a:prstDash val="solid"/>
              <a:round/>
              <a:headEnd len="med" w="med" type="none"/>
              <a:tailEnd len="med" w="med" type="none"/>
            </a:ln>
          </p:spPr>
        </p:cxnSp>
        <p:cxnSp>
          <p:nvCxnSpPr>
            <p:cNvPr id="582" name="Google Shape;582;p17"/>
            <p:cNvCxnSpPr/>
            <p:nvPr/>
          </p:nvCxnSpPr>
          <p:spPr>
            <a:xfrm>
              <a:off x="600725" y="-37350"/>
              <a:ext cx="0" cy="4506300"/>
            </a:xfrm>
            <a:prstGeom prst="straightConnector1">
              <a:avLst/>
            </a:prstGeom>
            <a:noFill/>
            <a:ln cap="flat" cmpd="sng" w="19050">
              <a:solidFill>
                <a:schemeClr val="dk1"/>
              </a:solidFill>
              <a:prstDash val="solid"/>
              <a:round/>
              <a:headEnd len="med" w="med" type="none"/>
              <a:tailEnd len="med" w="med" type="none"/>
            </a:ln>
          </p:spPr>
        </p:cxnSp>
      </p:grpSp>
      <p:grpSp>
        <p:nvGrpSpPr>
          <p:cNvPr id="583" name="Google Shape;583;p17"/>
          <p:cNvGrpSpPr/>
          <p:nvPr/>
        </p:nvGrpSpPr>
        <p:grpSpPr>
          <a:xfrm>
            <a:off x="58" y="4468950"/>
            <a:ext cx="9144000" cy="674400"/>
            <a:chOff x="58" y="4468950"/>
            <a:chExt cx="9144000" cy="674400"/>
          </a:xfrm>
        </p:grpSpPr>
        <p:sp>
          <p:nvSpPr>
            <p:cNvPr id="584" name="Google Shape;584;p17"/>
            <p:cNvSpPr/>
            <p:nvPr/>
          </p:nvSpPr>
          <p:spPr>
            <a:xfrm>
              <a:off x="58" y="4468950"/>
              <a:ext cx="9144000" cy="6744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85" name="Google Shape;585;p17"/>
            <p:cNvGrpSpPr/>
            <p:nvPr/>
          </p:nvGrpSpPr>
          <p:grpSpPr>
            <a:xfrm>
              <a:off x="87267" y="4525148"/>
              <a:ext cx="8969466" cy="538585"/>
              <a:chOff x="58290" y="4515779"/>
              <a:chExt cx="8969466" cy="538585"/>
            </a:xfrm>
          </p:grpSpPr>
          <p:grpSp>
            <p:nvGrpSpPr>
              <p:cNvPr id="586" name="Google Shape;586;p17"/>
              <p:cNvGrpSpPr/>
              <p:nvPr/>
            </p:nvGrpSpPr>
            <p:grpSpPr>
              <a:xfrm>
                <a:off x="58290" y="4529704"/>
                <a:ext cx="1510573" cy="524660"/>
                <a:chOff x="58290" y="4529704"/>
                <a:chExt cx="1510573" cy="524660"/>
              </a:xfrm>
            </p:grpSpPr>
            <p:grpSp>
              <p:nvGrpSpPr>
                <p:cNvPr id="587" name="Google Shape;587;p17"/>
                <p:cNvGrpSpPr/>
                <p:nvPr/>
              </p:nvGrpSpPr>
              <p:grpSpPr>
                <a:xfrm>
                  <a:off x="58290" y="4529704"/>
                  <a:ext cx="1239328" cy="221670"/>
                  <a:chOff x="217679" y="1130625"/>
                  <a:chExt cx="1217893" cy="217836"/>
                </a:xfrm>
              </p:grpSpPr>
              <p:sp>
                <p:nvSpPr>
                  <p:cNvPr id="588" name="Google Shape;588;p17"/>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9" name="Google Shape;589;p17"/>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0" name="Google Shape;590;p17"/>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91" name="Google Shape;591;p17"/>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2" name="Google Shape;592;p17"/>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3" name="Google Shape;593;p17"/>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94" name="Google Shape;594;p17"/>
              <p:cNvGrpSpPr/>
              <p:nvPr/>
            </p:nvGrpSpPr>
            <p:grpSpPr>
              <a:xfrm>
                <a:off x="1604328" y="4515779"/>
                <a:ext cx="1510573" cy="524660"/>
                <a:chOff x="58290" y="4529704"/>
                <a:chExt cx="1510573" cy="524660"/>
              </a:xfrm>
            </p:grpSpPr>
            <p:grpSp>
              <p:nvGrpSpPr>
                <p:cNvPr id="595" name="Google Shape;595;p17"/>
                <p:cNvGrpSpPr/>
                <p:nvPr/>
              </p:nvGrpSpPr>
              <p:grpSpPr>
                <a:xfrm>
                  <a:off x="58290" y="4529704"/>
                  <a:ext cx="1239328" cy="221670"/>
                  <a:chOff x="217679" y="1130625"/>
                  <a:chExt cx="1217893" cy="217836"/>
                </a:xfrm>
              </p:grpSpPr>
              <p:sp>
                <p:nvSpPr>
                  <p:cNvPr id="596" name="Google Shape;596;p17"/>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p17"/>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8" name="Google Shape;598;p17"/>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99" name="Google Shape;599;p17"/>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0" name="Google Shape;600;p17"/>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17"/>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2" name="Google Shape;602;p17"/>
              <p:cNvGrpSpPr/>
              <p:nvPr/>
            </p:nvGrpSpPr>
            <p:grpSpPr>
              <a:xfrm>
                <a:off x="3150353" y="4515779"/>
                <a:ext cx="1510573" cy="524660"/>
                <a:chOff x="58290" y="4529704"/>
                <a:chExt cx="1510573" cy="524660"/>
              </a:xfrm>
            </p:grpSpPr>
            <p:grpSp>
              <p:nvGrpSpPr>
                <p:cNvPr id="603" name="Google Shape;603;p17"/>
                <p:cNvGrpSpPr/>
                <p:nvPr/>
              </p:nvGrpSpPr>
              <p:grpSpPr>
                <a:xfrm>
                  <a:off x="58290" y="4529704"/>
                  <a:ext cx="1239328" cy="221670"/>
                  <a:chOff x="217679" y="1130625"/>
                  <a:chExt cx="1217893" cy="217836"/>
                </a:xfrm>
              </p:grpSpPr>
              <p:sp>
                <p:nvSpPr>
                  <p:cNvPr id="604" name="Google Shape;604;p17"/>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5" name="Google Shape;605;p17"/>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6" name="Google Shape;606;p17"/>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7" name="Google Shape;607;p17"/>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8" name="Google Shape;608;p17"/>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9" name="Google Shape;609;p17"/>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10" name="Google Shape;610;p17"/>
              <p:cNvGrpSpPr/>
              <p:nvPr/>
            </p:nvGrpSpPr>
            <p:grpSpPr>
              <a:xfrm>
                <a:off x="4696378" y="4515779"/>
                <a:ext cx="1510573" cy="524660"/>
                <a:chOff x="58290" y="4529704"/>
                <a:chExt cx="1510573" cy="524660"/>
              </a:xfrm>
            </p:grpSpPr>
            <p:grpSp>
              <p:nvGrpSpPr>
                <p:cNvPr id="611" name="Google Shape;611;p17"/>
                <p:cNvGrpSpPr/>
                <p:nvPr/>
              </p:nvGrpSpPr>
              <p:grpSpPr>
                <a:xfrm>
                  <a:off x="58290" y="4529704"/>
                  <a:ext cx="1239328" cy="221670"/>
                  <a:chOff x="217679" y="1130625"/>
                  <a:chExt cx="1217893" cy="217836"/>
                </a:xfrm>
              </p:grpSpPr>
              <p:sp>
                <p:nvSpPr>
                  <p:cNvPr id="612" name="Google Shape;612;p17"/>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3" name="Google Shape;613;p17"/>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4" name="Google Shape;614;p17"/>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15" name="Google Shape;615;p17"/>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6" name="Google Shape;616;p17"/>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7" name="Google Shape;617;p17"/>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18" name="Google Shape;618;p17"/>
              <p:cNvGrpSpPr/>
              <p:nvPr/>
            </p:nvGrpSpPr>
            <p:grpSpPr>
              <a:xfrm>
                <a:off x="6242403" y="4515779"/>
                <a:ext cx="1510573" cy="524660"/>
                <a:chOff x="58290" y="4529704"/>
                <a:chExt cx="1510573" cy="524660"/>
              </a:xfrm>
            </p:grpSpPr>
            <p:grpSp>
              <p:nvGrpSpPr>
                <p:cNvPr id="619" name="Google Shape;619;p17"/>
                <p:cNvGrpSpPr/>
                <p:nvPr/>
              </p:nvGrpSpPr>
              <p:grpSpPr>
                <a:xfrm>
                  <a:off x="58290" y="4529704"/>
                  <a:ext cx="1239328" cy="221670"/>
                  <a:chOff x="217679" y="1130625"/>
                  <a:chExt cx="1217893" cy="217836"/>
                </a:xfrm>
              </p:grpSpPr>
              <p:sp>
                <p:nvSpPr>
                  <p:cNvPr id="620" name="Google Shape;620;p17"/>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1" name="Google Shape;621;p17"/>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2" name="Google Shape;622;p17"/>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23" name="Google Shape;623;p17"/>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4" name="Google Shape;624;p17"/>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5" name="Google Shape;625;p17"/>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26" name="Google Shape;626;p17"/>
              <p:cNvGrpSpPr/>
              <p:nvPr/>
            </p:nvGrpSpPr>
            <p:grpSpPr>
              <a:xfrm>
                <a:off x="7788428" y="4529704"/>
                <a:ext cx="1239328" cy="524660"/>
                <a:chOff x="58290" y="4529704"/>
                <a:chExt cx="1239328" cy="524660"/>
              </a:xfrm>
            </p:grpSpPr>
            <p:grpSp>
              <p:nvGrpSpPr>
                <p:cNvPr id="627" name="Google Shape;627;p17"/>
                <p:cNvGrpSpPr/>
                <p:nvPr/>
              </p:nvGrpSpPr>
              <p:grpSpPr>
                <a:xfrm>
                  <a:off x="58290" y="4529704"/>
                  <a:ext cx="1239328" cy="221670"/>
                  <a:chOff x="217679" y="1130625"/>
                  <a:chExt cx="1217893" cy="217836"/>
                </a:xfrm>
              </p:grpSpPr>
              <p:sp>
                <p:nvSpPr>
                  <p:cNvPr id="628" name="Google Shape;628;p17"/>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9" name="Google Shape;629;p17"/>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0" name="Google Shape;630;p17"/>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31" name="Google Shape;631;p17"/>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2" name="Google Shape;632;p17"/>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633" name="Google Shape;633;p17"/>
          <p:cNvSpPr txBox="1"/>
          <p:nvPr>
            <p:ph idx="1" type="subTitle"/>
          </p:nvPr>
        </p:nvSpPr>
        <p:spPr>
          <a:xfrm>
            <a:off x="4259850" y="1885999"/>
            <a:ext cx="3582000" cy="2348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AutoNum type="arabicPeriod"/>
              <a:defRPr/>
            </a:lvl1pPr>
            <a:lvl2pPr lvl="1" rtl="0">
              <a:lnSpc>
                <a:spcPct val="100000"/>
              </a:lnSpc>
              <a:spcBef>
                <a:spcPts val="0"/>
              </a:spcBef>
              <a:spcAft>
                <a:spcPts val="0"/>
              </a:spcAft>
              <a:buSzPts val="1600"/>
              <a:buAutoNum type="alphaLcPeriod"/>
              <a:defRPr sz="1600"/>
            </a:lvl2pPr>
            <a:lvl3pPr lvl="2" rtl="0">
              <a:lnSpc>
                <a:spcPct val="100000"/>
              </a:lnSpc>
              <a:spcBef>
                <a:spcPts val="0"/>
              </a:spcBef>
              <a:spcAft>
                <a:spcPts val="0"/>
              </a:spcAft>
              <a:buSzPts val="1600"/>
              <a:buAutoNum type="romanLcPeriod"/>
              <a:defRPr sz="1600"/>
            </a:lvl3pPr>
            <a:lvl4pPr lvl="3" rtl="0">
              <a:lnSpc>
                <a:spcPct val="100000"/>
              </a:lnSpc>
              <a:spcBef>
                <a:spcPts val="0"/>
              </a:spcBef>
              <a:spcAft>
                <a:spcPts val="0"/>
              </a:spcAft>
              <a:buSzPts val="1600"/>
              <a:buAutoNum type="arabicPeriod"/>
              <a:defRPr sz="1600"/>
            </a:lvl4pPr>
            <a:lvl5pPr lvl="4" rtl="0">
              <a:lnSpc>
                <a:spcPct val="100000"/>
              </a:lnSpc>
              <a:spcBef>
                <a:spcPts val="0"/>
              </a:spcBef>
              <a:spcAft>
                <a:spcPts val="0"/>
              </a:spcAft>
              <a:buSzPts val="1600"/>
              <a:buAutoNum type="alphaLcPeriod"/>
              <a:defRPr sz="1600"/>
            </a:lvl5pPr>
            <a:lvl6pPr lvl="5" rtl="0">
              <a:lnSpc>
                <a:spcPct val="100000"/>
              </a:lnSpc>
              <a:spcBef>
                <a:spcPts val="0"/>
              </a:spcBef>
              <a:spcAft>
                <a:spcPts val="0"/>
              </a:spcAft>
              <a:buSzPts val="1600"/>
              <a:buAutoNum type="romanLcPeriod"/>
              <a:defRPr sz="1600"/>
            </a:lvl6pPr>
            <a:lvl7pPr lvl="6" rtl="0">
              <a:lnSpc>
                <a:spcPct val="100000"/>
              </a:lnSpc>
              <a:spcBef>
                <a:spcPts val="0"/>
              </a:spcBef>
              <a:spcAft>
                <a:spcPts val="0"/>
              </a:spcAft>
              <a:buSzPts val="1600"/>
              <a:buAutoNum type="arabicPeriod"/>
              <a:defRPr sz="1600"/>
            </a:lvl7pPr>
            <a:lvl8pPr lvl="7" rtl="0">
              <a:lnSpc>
                <a:spcPct val="100000"/>
              </a:lnSpc>
              <a:spcBef>
                <a:spcPts val="0"/>
              </a:spcBef>
              <a:spcAft>
                <a:spcPts val="0"/>
              </a:spcAft>
              <a:buSzPts val="1600"/>
              <a:buAutoNum type="alphaLcPeriod"/>
              <a:defRPr sz="1600"/>
            </a:lvl8pPr>
            <a:lvl9pPr lvl="8" rtl="0">
              <a:lnSpc>
                <a:spcPct val="100000"/>
              </a:lnSpc>
              <a:spcBef>
                <a:spcPts val="0"/>
              </a:spcBef>
              <a:spcAft>
                <a:spcPts val="0"/>
              </a:spcAft>
              <a:buSzPts val="1600"/>
              <a:buAutoNum type="romanLcPeriod"/>
              <a:defRPr sz="1600"/>
            </a:lvl9pPr>
          </a:lstStyle>
          <a:p/>
        </p:txBody>
      </p:sp>
      <p:sp>
        <p:nvSpPr>
          <p:cNvPr id="634" name="Google Shape;634;p17"/>
          <p:cNvSpPr txBox="1"/>
          <p:nvPr>
            <p:ph type="title"/>
          </p:nvPr>
        </p:nvSpPr>
        <p:spPr>
          <a:xfrm>
            <a:off x="4259850" y="785599"/>
            <a:ext cx="3582000" cy="1124700"/>
          </a:xfrm>
          <a:prstGeom prst="rect">
            <a:avLst/>
          </a:prstGeom>
        </p:spPr>
        <p:txBody>
          <a:bodyPr anchorCtr="0" anchor="b"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1">
  <p:cSld name="CUSTOM_2">
    <p:spTree>
      <p:nvGrpSpPr>
        <p:cNvPr id="635" name="Shape 635"/>
        <p:cNvGrpSpPr/>
        <p:nvPr/>
      </p:nvGrpSpPr>
      <p:grpSpPr>
        <a:xfrm>
          <a:off x="0" y="0"/>
          <a:ext cx="0" cy="0"/>
          <a:chOff x="0" y="0"/>
          <a:chExt cx="0" cy="0"/>
        </a:xfrm>
      </p:grpSpPr>
      <p:sp>
        <p:nvSpPr>
          <p:cNvPr id="636" name="Google Shape;636;p18"/>
          <p:cNvSpPr/>
          <p:nvPr/>
        </p:nvSpPr>
        <p:spPr>
          <a:xfrm>
            <a:off x="8423999" y="75"/>
            <a:ext cx="720149" cy="5143499"/>
          </a:xfrm>
          <a:custGeom>
            <a:rect b="b" l="l" r="r" t="t"/>
            <a:pathLst>
              <a:path extrusionOk="0" h="4709" w="213694">
                <a:moveTo>
                  <a:pt x="1" y="0"/>
                </a:moveTo>
                <a:lnTo>
                  <a:pt x="1" y="4708"/>
                </a:lnTo>
                <a:lnTo>
                  <a:pt x="213693" y="4708"/>
                </a:lnTo>
                <a:lnTo>
                  <a:pt x="213693" y="0"/>
                </a:lnTo>
                <a:close/>
              </a:path>
            </a:pathLst>
          </a:custGeom>
          <a:solidFill>
            <a:schemeClr val="l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37" name="Google Shape;637;p18"/>
          <p:cNvGrpSpPr/>
          <p:nvPr/>
        </p:nvGrpSpPr>
        <p:grpSpPr>
          <a:xfrm>
            <a:off x="-93700" y="-37350"/>
            <a:ext cx="8535000" cy="4506300"/>
            <a:chOff x="-93700" y="-37350"/>
            <a:chExt cx="8535000" cy="4506300"/>
          </a:xfrm>
        </p:grpSpPr>
        <p:cxnSp>
          <p:nvCxnSpPr>
            <p:cNvPr id="638" name="Google Shape;638;p18"/>
            <p:cNvCxnSpPr/>
            <p:nvPr/>
          </p:nvCxnSpPr>
          <p:spPr>
            <a:xfrm>
              <a:off x="-93700" y="220650"/>
              <a:ext cx="8535000" cy="0"/>
            </a:xfrm>
            <a:prstGeom prst="straightConnector1">
              <a:avLst/>
            </a:prstGeom>
            <a:noFill/>
            <a:ln cap="flat" cmpd="sng" w="19050">
              <a:solidFill>
                <a:schemeClr val="dk1"/>
              </a:solidFill>
              <a:prstDash val="solid"/>
              <a:round/>
              <a:headEnd len="med" w="med" type="none"/>
              <a:tailEnd len="med" w="med" type="none"/>
            </a:ln>
          </p:spPr>
        </p:cxnSp>
        <p:cxnSp>
          <p:nvCxnSpPr>
            <p:cNvPr id="639" name="Google Shape;639;p18"/>
            <p:cNvCxnSpPr/>
            <p:nvPr/>
          </p:nvCxnSpPr>
          <p:spPr>
            <a:xfrm>
              <a:off x="372125" y="-37350"/>
              <a:ext cx="0" cy="4506300"/>
            </a:xfrm>
            <a:prstGeom prst="straightConnector1">
              <a:avLst/>
            </a:prstGeom>
            <a:noFill/>
            <a:ln cap="flat" cmpd="sng" w="19050">
              <a:solidFill>
                <a:schemeClr val="dk1"/>
              </a:solidFill>
              <a:prstDash val="solid"/>
              <a:round/>
              <a:headEnd len="med" w="med" type="none"/>
              <a:tailEnd len="med" w="med" type="none"/>
            </a:ln>
          </p:spPr>
        </p:cxnSp>
      </p:grpSp>
      <p:grpSp>
        <p:nvGrpSpPr>
          <p:cNvPr id="640" name="Google Shape;640;p18"/>
          <p:cNvGrpSpPr/>
          <p:nvPr/>
        </p:nvGrpSpPr>
        <p:grpSpPr>
          <a:xfrm>
            <a:off x="58" y="4468950"/>
            <a:ext cx="9144000" cy="674400"/>
            <a:chOff x="58" y="4468950"/>
            <a:chExt cx="9144000" cy="674400"/>
          </a:xfrm>
        </p:grpSpPr>
        <p:sp>
          <p:nvSpPr>
            <p:cNvPr id="641" name="Google Shape;641;p18"/>
            <p:cNvSpPr/>
            <p:nvPr/>
          </p:nvSpPr>
          <p:spPr>
            <a:xfrm>
              <a:off x="58" y="4468950"/>
              <a:ext cx="9144000" cy="6744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42" name="Google Shape;642;p18"/>
            <p:cNvGrpSpPr/>
            <p:nvPr/>
          </p:nvGrpSpPr>
          <p:grpSpPr>
            <a:xfrm>
              <a:off x="87267" y="4525148"/>
              <a:ext cx="8969466" cy="538585"/>
              <a:chOff x="58290" y="4515779"/>
              <a:chExt cx="8969466" cy="538585"/>
            </a:xfrm>
          </p:grpSpPr>
          <p:grpSp>
            <p:nvGrpSpPr>
              <p:cNvPr id="643" name="Google Shape;643;p18"/>
              <p:cNvGrpSpPr/>
              <p:nvPr/>
            </p:nvGrpSpPr>
            <p:grpSpPr>
              <a:xfrm>
                <a:off x="58290" y="4529704"/>
                <a:ext cx="1510573" cy="524660"/>
                <a:chOff x="58290" y="4529704"/>
                <a:chExt cx="1510573" cy="524660"/>
              </a:xfrm>
            </p:grpSpPr>
            <p:grpSp>
              <p:nvGrpSpPr>
                <p:cNvPr id="644" name="Google Shape;644;p18"/>
                <p:cNvGrpSpPr/>
                <p:nvPr/>
              </p:nvGrpSpPr>
              <p:grpSpPr>
                <a:xfrm>
                  <a:off x="58290" y="4529704"/>
                  <a:ext cx="1239328" cy="221670"/>
                  <a:chOff x="217679" y="1130625"/>
                  <a:chExt cx="1217893" cy="217836"/>
                </a:xfrm>
              </p:grpSpPr>
              <p:sp>
                <p:nvSpPr>
                  <p:cNvPr id="645" name="Google Shape;645;p18"/>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6" name="Google Shape;646;p18"/>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7" name="Google Shape;647;p18"/>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48" name="Google Shape;648;p18"/>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9" name="Google Shape;649;p18"/>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0" name="Google Shape;650;p18"/>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51" name="Google Shape;651;p18"/>
              <p:cNvGrpSpPr/>
              <p:nvPr/>
            </p:nvGrpSpPr>
            <p:grpSpPr>
              <a:xfrm>
                <a:off x="1604328" y="4515779"/>
                <a:ext cx="1510573" cy="524660"/>
                <a:chOff x="58290" y="4529704"/>
                <a:chExt cx="1510573" cy="524660"/>
              </a:xfrm>
            </p:grpSpPr>
            <p:grpSp>
              <p:nvGrpSpPr>
                <p:cNvPr id="652" name="Google Shape;652;p18"/>
                <p:cNvGrpSpPr/>
                <p:nvPr/>
              </p:nvGrpSpPr>
              <p:grpSpPr>
                <a:xfrm>
                  <a:off x="58290" y="4529704"/>
                  <a:ext cx="1239328" cy="221670"/>
                  <a:chOff x="217679" y="1130625"/>
                  <a:chExt cx="1217893" cy="217836"/>
                </a:xfrm>
              </p:grpSpPr>
              <p:sp>
                <p:nvSpPr>
                  <p:cNvPr id="653" name="Google Shape;653;p18"/>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4" name="Google Shape;654;p18"/>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5" name="Google Shape;655;p18"/>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56" name="Google Shape;656;p18"/>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7" name="Google Shape;657;p18"/>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8" name="Google Shape;658;p18"/>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59" name="Google Shape;659;p18"/>
              <p:cNvGrpSpPr/>
              <p:nvPr/>
            </p:nvGrpSpPr>
            <p:grpSpPr>
              <a:xfrm>
                <a:off x="3150353" y="4515779"/>
                <a:ext cx="1510573" cy="524660"/>
                <a:chOff x="58290" y="4529704"/>
                <a:chExt cx="1510573" cy="524660"/>
              </a:xfrm>
            </p:grpSpPr>
            <p:grpSp>
              <p:nvGrpSpPr>
                <p:cNvPr id="660" name="Google Shape;660;p18"/>
                <p:cNvGrpSpPr/>
                <p:nvPr/>
              </p:nvGrpSpPr>
              <p:grpSpPr>
                <a:xfrm>
                  <a:off x="58290" y="4529704"/>
                  <a:ext cx="1239328" cy="221670"/>
                  <a:chOff x="217679" y="1130625"/>
                  <a:chExt cx="1217893" cy="217836"/>
                </a:xfrm>
              </p:grpSpPr>
              <p:sp>
                <p:nvSpPr>
                  <p:cNvPr id="661" name="Google Shape;661;p18"/>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2" name="Google Shape;662;p18"/>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3" name="Google Shape;663;p18"/>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64" name="Google Shape;664;p18"/>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5" name="Google Shape;665;p18"/>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6" name="Google Shape;666;p18"/>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67" name="Google Shape;667;p18"/>
              <p:cNvGrpSpPr/>
              <p:nvPr/>
            </p:nvGrpSpPr>
            <p:grpSpPr>
              <a:xfrm>
                <a:off x="4696378" y="4515779"/>
                <a:ext cx="1510573" cy="524660"/>
                <a:chOff x="58290" y="4529704"/>
                <a:chExt cx="1510573" cy="524660"/>
              </a:xfrm>
            </p:grpSpPr>
            <p:grpSp>
              <p:nvGrpSpPr>
                <p:cNvPr id="668" name="Google Shape;668;p18"/>
                <p:cNvGrpSpPr/>
                <p:nvPr/>
              </p:nvGrpSpPr>
              <p:grpSpPr>
                <a:xfrm>
                  <a:off x="58290" y="4529704"/>
                  <a:ext cx="1239328" cy="221670"/>
                  <a:chOff x="217679" y="1130625"/>
                  <a:chExt cx="1217893" cy="217836"/>
                </a:xfrm>
              </p:grpSpPr>
              <p:sp>
                <p:nvSpPr>
                  <p:cNvPr id="669" name="Google Shape;669;p18"/>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0" name="Google Shape;670;p18"/>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1" name="Google Shape;671;p18"/>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72" name="Google Shape;672;p18"/>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3" name="Google Shape;673;p18"/>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4" name="Google Shape;674;p18"/>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75" name="Google Shape;675;p18"/>
              <p:cNvGrpSpPr/>
              <p:nvPr/>
            </p:nvGrpSpPr>
            <p:grpSpPr>
              <a:xfrm>
                <a:off x="6242403" y="4515779"/>
                <a:ext cx="1510573" cy="524660"/>
                <a:chOff x="58290" y="4529704"/>
                <a:chExt cx="1510573" cy="524660"/>
              </a:xfrm>
            </p:grpSpPr>
            <p:grpSp>
              <p:nvGrpSpPr>
                <p:cNvPr id="676" name="Google Shape;676;p18"/>
                <p:cNvGrpSpPr/>
                <p:nvPr/>
              </p:nvGrpSpPr>
              <p:grpSpPr>
                <a:xfrm>
                  <a:off x="58290" y="4529704"/>
                  <a:ext cx="1239328" cy="221670"/>
                  <a:chOff x="217679" y="1130625"/>
                  <a:chExt cx="1217893" cy="217836"/>
                </a:xfrm>
              </p:grpSpPr>
              <p:sp>
                <p:nvSpPr>
                  <p:cNvPr id="677" name="Google Shape;677;p18"/>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8" name="Google Shape;678;p18"/>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9" name="Google Shape;679;p18"/>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80" name="Google Shape;680;p18"/>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1" name="Google Shape;681;p18"/>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2" name="Google Shape;682;p18"/>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83" name="Google Shape;683;p18"/>
              <p:cNvGrpSpPr/>
              <p:nvPr/>
            </p:nvGrpSpPr>
            <p:grpSpPr>
              <a:xfrm>
                <a:off x="7788428" y="4529704"/>
                <a:ext cx="1239328" cy="524660"/>
                <a:chOff x="58290" y="4529704"/>
                <a:chExt cx="1239328" cy="524660"/>
              </a:xfrm>
            </p:grpSpPr>
            <p:grpSp>
              <p:nvGrpSpPr>
                <p:cNvPr id="684" name="Google Shape;684;p18"/>
                <p:cNvGrpSpPr/>
                <p:nvPr/>
              </p:nvGrpSpPr>
              <p:grpSpPr>
                <a:xfrm>
                  <a:off x="58290" y="4529704"/>
                  <a:ext cx="1239328" cy="221670"/>
                  <a:chOff x="217679" y="1130625"/>
                  <a:chExt cx="1217893" cy="217836"/>
                </a:xfrm>
              </p:grpSpPr>
              <p:sp>
                <p:nvSpPr>
                  <p:cNvPr id="685" name="Google Shape;685;p18"/>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6" name="Google Shape;686;p18"/>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7" name="Google Shape;687;p18"/>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88" name="Google Shape;688;p18"/>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9" name="Google Shape;689;p18"/>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690" name="Google Shape;690;p18"/>
          <p:cNvSpPr txBox="1"/>
          <p:nvPr>
            <p:ph idx="1" type="body"/>
          </p:nvPr>
        </p:nvSpPr>
        <p:spPr>
          <a:xfrm>
            <a:off x="720000" y="1152475"/>
            <a:ext cx="7704000" cy="32706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Clr>
                <a:schemeClr val="dk2"/>
              </a:buClr>
              <a:buSzPts val="1200"/>
              <a:buChar char="●"/>
              <a:defRPr/>
            </a:lvl1pPr>
            <a:lvl2pPr indent="-304800" lvl="1" marL="914400" rtl="0">
              <a:lnSpc>
                <a:spcPct val="100000"/>
              </a:lnSpc>
              <a:spcBef>
                <a:spcPts val="0"/>
              </a:spcBef>
              <a:spcAft>
                <a:spcPts val="0"/>
              </a:spcAft>
              <a:buSzPts val="1200"/>
              <a:buChar char="○"/>
              <a:defRPr/>
            </a:lvl2pPr>
            <a:lvl3pPr indent="-304800" lvl="2" marL="1371600" rtl="0">
              <a:lnSpc>
                <a:spcPct val="100000"/>
              </a:lnSpc>
              <a:spcBef>
                <a:spcPts val="0"/>
              </a:spcBef>
              <a:spcAft>
                <a:spcPts val="0"/>
              </a:spcAft>
              <a:buSzPts val="1200"/>
              <a:buChar char="■"/>
              <a:defRPr/>
            </a:lvl3pPr>
            <a:lvl4pPr indent="-304800" lvl="3" marL="1828800" rtl="0">
              <a:lnSpc>
                <a:spcPct val="100000"/>
              </a:lnSpc>
              <a:spcBef>
                <a:spcPts val="0"/>
              </a:spcBef>
              <a:spcAft>
                <a:spcPts val="0"/>
              </a:spcAft>
              <a:buSzPts val="1200"/>
              <a:buChar char="●"/>
              <a:defRPr/>
            </a:lvl4pPr>
            <a:lvl5pPr indent="-304800" lvl="4" marL="2286000" rtl="0">
              <a:lnSpc>
                <a:spcPct val="100000"/>
              </a:lnSpc>
              <a:spcBef>
                <a:spcPts val="0"/>
              </a:spcBef>
              <a:spcAft>
                <a:spcPts val="0"/>
              </a:spcAft>
              <a:buSzPts val="1200"/>
              <a:buChar char="○"/>
              <a:defRPr/>
            </a:lvl5pPr>
            <a:lvl6pPr indent="-304800" lvl="5" marL="2743200" rtl="0">
              <a:lnSpc>
                <a:spcPct val="100000"/>
              </a:lnSpc>
              <a:spcBef>
                <a:spcPts val="0"/>
              </a:spcBef>
              <a:spcAft>
                <a:spcPts val="0"/>
              </a:spcAft>
              <a:buSzPts val="1200"/>
              <a:buChar char="■"/>
              <a:defRPr/>
            </a:lvl6pPr>
            <a:lvl7pPr indent="-304800" lvl="6" marL="3200400" rtl="0">
              <a:lnSpc>
                <a:spcPct val="100000"/>
              </a:lnSpc>
              <a:spcBef>
                <a:spcPts val="0"/>
              </a:spcBef>
              <a:spcAft>
                <a:spcPts val="0"/>
              </a:spcAft>
              <a:buSzPts val="1200"/>
              <a:buChar char="●"/>
              <a:defRPr/>
            </a:lvl7pPr>
            <a:lvl8pPr indent="-304800" lvl="7" marL="3657600" rtl="0">
              <a:lnSpc>
                <a:spcPct val="100000"/>
              </a:lnSpc>
              <a:spcBef>
                <a:spcPts val="0"/>
              </a:spcBef>
              <a:spcAft>
                <a:spcPts val="0"/>
              </a:spcAft>
              <a:buSzPts val="1200"/>
              <a:buChar char="○"/>
              <a:defRPr/>
            </a:lvl8pPr>
            <a:lvl9pPr indent="-304800" lvl="8" marL="4114800" rtl="0">
              <a:lnSpc>
                <a:spcPct val="100000"/>
              </a:lnSpc>
              <a:spcBef>
                <a:spcPts val="0"/>
              </a:spcBef>
              <a:spcAft>
                <a:spcPts val="0"/>
              </a:spcAft>
              <a:buSzPts val="1200"/>
              <a:buChar char="■"/>
              <a:defRPr/>
            </a:lvl9pPr>
          </a:lstStyle>
          <a:p/>
        </p:txBody>
      </p:sp>
      <p:sp>
        <p:nvSpPr>
          <p:cNvPr id="691" name="Google Shape;691;p18"/>
          <p:cNvSpPr txBox="1"/>
          <p:nvPr>
            <p:ph type="title"/>
          </p:nvPr>
        </p:nvSpPr>
        <p:spPr>
          <a:xfrm>
            <a:off x="720000" y="535000"/>
            <a:ext cx="77040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BLANK_1_1_1_2">
    <p:spTree>
      <p:nvGrpSpPr>
        <p:cNvPr id="692" name="Shape 692"/>
        <p:cNvGrpSpPr/>
        <p:nvPr/>
      </p:nvGrpSpPr>
      <p:grpSpPr>
        <a:xfrm>
          <a:off x="0" y="0"/>
          <a:ext cx="0" cy="0"/>
          <a:chOff x="0" y="0"/>
          <a:chExt cx="0" cy="0"/>
        </a:xfrm>
      </p:grpSpPr>
      <p:grpSp>
        <p:nvGrpSpPr>
          <p:cNvPr id="693" name="Google Shape;693;p19"/>
          <p:cNvGrpSpPr/>
          <p:nvPr/>
        </p:nvGrpSpPr>
        <p:grpSpPr>
          <a:xfrm>
            <a:off x="2875" y="-23400"/>
            <a:ext cx="8001000" cy="5190300"/>
            <a:chOff x="2875" y="-23400"/>
            <a:chExt cx="8001000" cy="5190300"/>
          </a:xfrm>
        </p:grpSpPr>
        <p:cxnSp>
          <p:nvCxnSpPr>
            <p:cNvPr id="694" name="Google Shape;694;p19"/>
            <p:cNvCxnSpPr/>
            <p:nvPr/>
          </p:nvCxnSpPr>
          <p:spPr>
            <a:xfrm>
              <a:off x="2875" y="4867625"/>
              <a:ext cx="8001000" cy="0"/>
            </a:xfrm>
            <a:prstGeom prst="straightConnector1">
              <a:avLst/>
            </a:prstGeom>
            <a:noFill/>
            <a:ln cap="flat" cmpd="sng" w="19050">
              <a:solidFill>
                <a:schemeClr val="dk1"/>
              </a:solidFill>
              <a:prstDash val="solid"/>
              <a:round/>
              <a:headEnd len="med" w="med" type="none"/>
              <a:tailEnd len="med" w="med" type="none"/>
            </a:ln>
          </p:spPr>
        </p:cxnSp>
        <p:cxnSp>
          <p:nvCxnSpPr>
            <p:cNvPr id="695" name="Google Shape;695;p19"/>
            <p:cNvCxnSpPr/>
            <p:nvPr/>
          </p:nvCxnSpPr>
          <p:spPr>
            <a:xfrm>
              <a:off x="422100" y="-23400"/>
              <a:ext cx="0" cy="5190300"/>
            </a:xfrm>
            <a:prstGeom prst="straightConnector1">
              <a:avLst/>
            </a:prstGeom>
            <a:noFill/>
            <a:ln cap="flat" cmpd="sng" w="19050">
              <a:solidFill>
                <a:schemeClr val="dk1"/>
              </a:solidFill>
              <a:prstDash val="solid"/>
              <a:round/>
              <a:headEnd len="med" w="med" type="none"/>
              <a:tailEnd len="med" w="med" type="none"/>
            </a:ln>
          </p:spPr>
        </p:cxnSp>
      </p:grpSp>
      <p:grpSp>
        <p:nvGrpSpPr>
          <p:cNvPr id="696" name="Google Shape;696;p19"/>
          <p:cNvGrpSpPr/>
          <p:nvPr/>
        </p:nvGrpSpPr>
        <p:grpSpPr>
          <a:xfrm>
            <a:off x="8006396" y="0"/>
            <a:ext cx="1137600" cy="5143500"/>
            <a:chOff x="7519196" y="0"/>
            <a:chExt cx="1137600" cy="5143500"/>
          </a:xfrm>
        </p:grpSpPr>
        <p:sp>
          <p:nvSpPr>
            <p:cNvPr id="697" name="Google Shape;697;p19"/>
            <p:cNvSpPr/>
            <p:nvPr/>
          </p:nvSpPr>
          <p:spPr>
            <a:xfrm>
              <a:off x="7519196" y="0"/>
              <a:ext cx="1137600" cy="51435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98" name="Google Shape;698;p19"/>
            <p:cNvGrpSpPr/>
            <p:nvPr/>
          </p:nvGrpSpPr>
          <p:grpSpPr>
            <a:xfrm>
              <a:off x="7716312" y="232964"/>
              <a:ext cx="743369" cy="4709941"/>
              <a:chOff x="203454" y="208547"/>
              <a:chExt cx="730512" cy="4628480"/>
            </a:xfrm>
          </p:grpSpPr>
          <p:grpSp>
            <p:nvGrpSpPr>
              <p:cNvPr id="699" name="Google Shape;699;p19"/>
              <p:cNvGrpSpPr/>
              <p:nvPr/>
            </p:nvGrpSpPr>
            <p:grpSpPr>
              <a:xfrm>
                <a:off x="210567" y="208547"/>
                <a:ext cx="723400" cy="1187539"/>
                <a:chOff x="217679" y="160922"/>
                <a:chExt cx="723400" cy="1187539"/>
              </a:xfrm>
            </p:grpSpPr>
            <p:sp>
              <p:nvSpPr>
                <p:cNvPr id="700" name="Google Shape;700;p19"/>
                <p:cNvSpPr/>
                <p:nvPr/>
              </p:nvSpPr>
              <p:spPr>
                <a:xfrm>
                  <a:off x="217679" y="160922"/>
                  <a:ext cx="229829" cy="218803"/>
                </a:xfrm>
                <a:custGeom>
                  <a:rect b="b" l="l" r="r" t="t"/>
                  <a:pathLst>
                    <a:path extrusionOk="0" h="4981" w="5232">
                      <a:moveTo>
                        <a:pt x="2616" y="1"/>
                      </a:moveTo>
                      <a:lnTo>
                        <a:pt x="1988" y="1905"/>
                      </a:lnTo>
                      <a:lnTo>
                        <a:pt x="0" y="1905"/>
                      </a:lnTo>
                      <a:lnTo>
                        <a:pt x="1611" y="3076"/>
                      </a:lnTo>
                      <a:lnTo>
                        <a:pt x="984" y="4980"/>
                      </a:lnTo>
                      <a:lnTo>
                        <a:pt x="2616" y="3809"/>
                      </a:lnTo>
                      <a:lnTo>
                        <a:pt x="4227" y="4980"/>
                      </a:lnTo>
                      <a:lnTo>
                        <a:pt x="4227" y="4980"/>
                      </a:lnTo>
                      <a:lnTo>
                        <a:pt x="3599" y="3076"/>
                      </a:lnTo>
                      <a:lnTo>
                        <a:pt x="5231" y="1905"/>
                      </a:lnTo>
                      <a:lnTo>
                        <a:pt x="3223"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1" name="Google Shape;701;p19"/>
                <p:cNvSpPr/>
                <p:nvPr/>
              </p:nvSpPr>
              <p:spPr>
                <a:xfrm>
                  <a:off x="711250" y="160922"/>
                  <a:ext cx="229829" cy="218803"/>
                </a:xfrm>
                <a:custGeom>
                  <a:rect b="b" l="l" r="r" t="t"/>
                  <a:pathLst>
                    <a:path extrusionOk="0" h="4981" w="5232">
                      <a:moveTo>
                        <a:pt x="2616" y="1"/>
                      </a:moveTo>
                      <a:lnTo>
                        <a:pt x="2009" y="1905"/>
                      </a:lnTo>
                      <a:lnTo>
                        <a:pt x="0" y="1905"/>
                      </a:lnTo>
                      <a:lnTo>
                        <a:pt x="1611" y="3076"/>
                      </a:lnTo>
                      <a:lnTo>
                        <a:pt x="1005" y="4980"/>
                      </a:lnTo>
                      <a:lnTo>
                        <a:pt x="2616" y="3809"/>
                      </a:lnTo>
                      <a:lnTo>
                        <a:pt x="4227" y="4980"/>
                      </a:lnTo>
                      <a:lnTo>
                        <a:pt x="3620" y="3076"/>
                      </a:lnTo>
                      <a:lnTo>
                        <a:pt x="5231" y="1905"/>
                      </a:lnTo>
                      <a:lnTo>
                        <a:pt x="3243"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2" name="Google Shape;702;p19"/>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3" name="Google Shape;703;p19"/>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4" name="Google Shape;704;p19"/>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5" name="Google Shape;705;p19"/>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6" name="Google Shape;706;p19"/>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7" name="Google Shape;707;p19"/>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08" name="Google Shape;708;p19"/>
              <p:cNvGrpSpPr/>
              <p:nvPr/>
            </p:nvGrpSpPr>
            <p:grpSpPr>
              <a:xfrm>
                <a:off x="210567" y="1475036"/>
                <a:ext cx="723400" cy="968780"/>
                <a:chOff x="217679" y="379682"/>
                <a:chExt cx="723400" cy="968780"/>
              </a:xfrm>
            </p:grpSpPr>
            <p:sp>
              <p:nvSpPr>
                <p:cNvPr id="709" name="Google Shape;709;p19"/>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0" name="Google Shape;710;p19"/>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1" name="Google Shape;711;p19"/>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2" name="Google Shape;712;p19"/>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3" name="Google Shape;713;p19"/>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4" name="Google Shape;714;p19"/>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15" name="Google Shape;715;p19"/>
              <p:cNvGrpSpPr/>
              <p:nvPr/>
            </p:nvGrpSpPr>
            <p:grpSpPr>
              <a:xfrm>
                <a:off x="203454" y="2522766"/>
                <a:ext cx="723400" cy="968780"/>
                <a:chOff x="217679" y="379682"/>
                <a:chExt cx="723400" cy="968780"/>
              </a:xfrm>
            </p:grpSpPr>
            <p:sp>
              <p:nvSpPr>
                <p:cNvPr id="716" name="Google Shape;716;p19"/>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7" name="Google Shape;717;p19"/>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8" name="Google Shape;718;p19"/>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9" name="Google Shape;719;p19"/>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0" name="Google Shape;720;p19"/>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1" name="Google Shape;721;p19"/>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22" name="Google Shape;722;p19"/>
              <p:cNvGrpSpPr/>
              <p:nvPr/>
            </p:nvGrpSpPr>
            <p:grpSpPr>
              <a:xfrm>
                <a:off x="210567" y="3570495"/>
                <a:ext cx="723400" cy="968780"/>
                <a:chOff x="217679" y="379682"/>
                <a:chExt cx="723400" cy="968780"/>
              </a:xfrm>
            </p:grpSpPr>
            <p:sp>
              <p:nvSpPr>
                <p:cNvPr id="723" name="Google Shape;723;p19"/>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4" name="Google Shape;724;p19"/>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5" name="Google Shape;725;p19"/>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6" name="Google Shape;726;p19"/>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7" name="Google Shape;727;p19"/>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8" name="Google Shape;728;p19"/>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29" name="Google Shape;729;p19"/>
              <p:cNvSpPr/>
              <p:nvPr/>
            </p:nvSpPr>
            <p:spPr>
              <a:xfrm>
                <a:off x="476197" y="4618224"/>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730" name="Google Shape;730;p19"/>
          <p:cNvSpPr/>
          <p:nvPr/>
        </p:nvSpPr>
        <p:spPr>
          <a:xfrm>
            <a:off x="351" y="75"/>
            <a:ext cx="8006046" cy="299728"/>
          </a:xfrm>
          <a:custGeom>
            <a:rect b="b" l="l" r="r" t="t"/>
            <a:pathLst>
              <a:path extrusionOk="0" h="4709" w="213694">
                <a:moveTo>
                  <a:pt x="1" y="0"/>
                </a:moveTo>
                <a:lnTo>
                  <a:pt x="1" y="4708"/>
                </a:lnTo>
                <a:lnTo>
                  <a:pt x="213693" y="4708"/>
                </a:lnTo>
                <a:lnTo>
                  <a:pt x="213693" y="0"/>
                </a:lnTo>
                <a:close/>
              </a:path>
            </a:pathLst>
          </a:custGeom>
          <a:solidFill>
            <a:schemeClr val="l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1" name="Google Shape;731;p19"/>
          <p:cNvSpPr txBox="1"/>
          <p:nvPr>
            <p:ph idx="1" type="subTitle"/>
          </p:nvPr>
        </p:nvSpPr>
        <p:spPr>
          <a:xfrm>
            <a:off x="719995" y="1341050"/>
            <a:ext cx="4784700" cy="418200"/>
          </a:xfrm>
          <a:prstGeom prst="rect">
            <a:avLst/>
          </a:prstGeom>
          <a:ln>
            <a:noFill/>
          </a:ln>
        </p:spPr>
        <p:txBody>
          <a:bodyPr anchorCtr="0" anchor="b" bIns="91425" lIns="91425" spcFirstLastPara="1" rIns="91425" wrap="square" tIns="91425">
            <a:noAutofit/>
          </a:bodyPr>
          <a:lstStyle>
            <a:lvl1pPr lvl="0" rtl="0">
              <a:lnSpc>
                <a:spcPct val="100000"/>
              </a:lnSpc>
              <a:spcBef>
                <a:spcPts val="0"/>
              </a:spcBef>
              <a:spcAft>
                <a:spcPts val="0"/>
              </a:spcAft>
              <a:buClr>
                <a:schemeClr val="dk1"/>
              </a:buClr>
              <a:buSzPts val="2400"/>
              <a:buFont typeface="Sora"/>
              <a:buNone/>
              <a:defRPr b="1" sz="1800">
                <a:solidFill>
                  <a:schemeClr val="dk1"/>
                </a:solidFill>
                <a:latin typeface="Sora"/>
                <a:ea typeface="Sora"/>
                <a:cs typeface="Sora"/>
                <a:sym typeface="Sora"/>
              </a:defRPr>
            </a:lvl1pPr>
            <a:lvl2pPr lvl="1"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2pPr>
            <a:lvl3pPr lvl="2"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3pPr>
            <a:lvl4pPr lvl="3"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4pPr>
            <a:lvl5pPr lvl="4"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5pPr>
            <a:lvl6pPr lvl="5"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6pPr>
            <a:lvl7pPr lvl="6"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7pPr>
            <a:lvl8pPr lvl="7"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8pPr>
            <a:lvl9pPr lvl="8"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9pPr>
          </a:lstStyle>
          <a:p/>
        </p:txBody>
      </p:sp>
      <p:sp>
        <p:nvSpPr>
          <p:cNvPr id="732" name="Google Shape;732;p19"/>
          <p:cNvSpPr txBox="1"/>
          <p:nvPr>
            <p:ph idx="2" type="subTitle"/>
          </p:nvPr>
        </p:nvSpPr>
        <p:spPr>
          <a:xfrm>
            <a:off x="720005" y="1683051"/>
            <a:ext cx="4784700" cy="572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0"/>
              </a:spcBef>
              <a:spcAft>
                <a:spcPts val="0"/>
              </a:spcAft>
              <a:buSzPts val="1200"/>
              <a:buNone/>
              <a:defRPr/>
            </a:lvl2pPr>
            <a:lvl3pPr lvl="2" rtl="0" algn="ctr">
              <a:lnSpc>
                <a:spcPct val="100000"/>
              </a:lnSpc>
              <a:spcBef>
                <a:spcPts val="0"/>
              </a:spcBef>
              <a:spcAft>
                <a:spcPts val="0"/>
              </a:spcAft>
              <a:buSzPts val="1200"/>
              <a:buNone/>
              <a:defRPr/>
            </a:lvl3pPr>
            <a:lvl4pPr lvl="3" rtl="0" algn="ctr">
              <a:lnSpc>
                <a:spcPct val="100000"/>
              </a:lnSpc>
              <a:spcBef>
                <a:spcPts val="0"/>
              </a:spcBef>
              <a:spcAft>
                <a:spcPts val="0"/>
              </a:spcAft>
              <a:buSzPts val="1200"/>
              <a:buNone/>
              <a:defRPr/>
            </a:lvl4pPr>
            <a:lvl5pPr lvl="4" rtl="0" algn="ctr">
              <a:lnSpc>
                <a:spcPct val="100000"/>
              </a:lnSpc>
              <a:spcBef>
                <a:spcPts val="0"/>
              </a:spcBef>
              <a:spcAft>
                <a:spcPts val="0"/>
              </a:spcAft>
              <a:buSzPts val="1200"/>
              <a:buNone/>
              <a:defRPr/>
            </a:lvl5pPr>
            <a:lvl6pPr lvl="5" rtl="0" algn="ctr">
              <a:lnSpc>
                <a:spcPct val="100000"/>
              </a:lnSpc>
              <a:spcBef>
                <a:spcPts val="0"/>
              </a:spcBef>
              <a:spcAft>
                <a:spcPts val="0"/>
              </a:spcAft>
              <a:buSzPts val="1200"/>
              <a:buNone/>
              <a:defRPr/>
            </a:lvl6pPr>
            <a:lvl7pPr lvl="6" rtl="0" algn="ctr">
              <a:lnSpc>
                <a:spcPct val="100000"/>
              </a:lnSpc>
              <a:spcBef>
                <a:spcPts val="0"/>
              </a:spcBef>
              <a:spcAft>
                <a:spcPts val="0"/>
              </a:spcAft>
              <a:buSzPts val="1200"/>
              <a:buNone/>
              <a:defRPr/>
            </a:lvl7pPr>
            <a:lvl8pPr lvl="7" rtl="0" algn="ctr">
              <a:lnSpc>
                <a:spcPct val="100000"/>
              </a:lnSpc>
              <a:spcBef>
                <a:spcPts val="0"/>
              </a:spcBef>
              <a:spcAft>
                <a:spcPts val="0"/>
              </a:spcAft>
              <a:buSzPts val="1200"/>
              <a:buNone/>
              <a:defRPr/>
            </a:lvl8pPr>
            <a:lvl9pPr lvl="8" rtl="0" algn="ctr">
              <a:lnSpc>
                <a:spcPct val="100000"/>
              </a:lnSpc>
              <a:spcBef>
                <a:spcPts val="0"/>
              </a:spcBef>
              <a:spcAft>
                <a:spcPts val="0"/>
              </a:spcAft>
              <a:buSzPts val="1200"/>
              <a:buNone/>
              <a:defRPr/>
            </a:lvl9pPr>
          </a:lstStyle>
          <a:p/>
        </p:txBody>
      </p:sp>
      <p:sp>
        <p:nvSpPr>
          <p:cNvPr id="733" name="Google Shape;733;p19"/>
          <p:cNvSpPr txBox="1"/>
          <p:nvPr>
            <p:ph idx="3" type="subTitle"/>
          </p:nvPr>
        </p:nvSpPr>
        <p:spPr>
          <a:xfrm>
            <a:off x="1329605" y="2748574"/>
            <a:ext cx="4784700" cy="572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0"/>
              </a:spcBef>
              <a:spcAft>
                <a:spcPts val="0"/>
              </a:spcAft>
              <a:buSzPts val="1200"/>
              <a:buNone/>
              <a:defRPr/>
            </a:lvl2pPr>
            <a:lvl3pPr lvl="2" rtl="0" algn="ctr">
              <a:lnSpc>
                <a:spcPct val="100000"/>
              </a:lnSpc>
              <a:spcBef>
                <a:spcPts val="0"/>
              </a:spcBef>
              <a:spcAft>
                <a:spcPts val="0"/>
              </a:spcAft>
              <a:buSzPts val="1200"/>
              <a:buNone/>
              <a:defRPr/>
            </a:lvl3pPr>
            <a:lvl4pPr lvl="3" rtl="0" algn="ctr">
              <a:lnSpc>
                <a:spcPct val="100000"/>
              </a:lnSpc>
              <a:spcBef>
                <a:spcPts val="0"/>
              </a:spcBef>
              <a:spcAft>
                <a:spcPts val="0"/>
              </a:spcAft>
              <a:buSzPts val="1200"/>
              <a:buNone/>
              <a:defRPr/>
            </a:lvl4pPr>
            <a:lvl5pPr lvl="4" rtl="0" algn="ctr">
              <a:lnSpc>
                <a:spcPct val="100000"/>
              </a:lnSpc>
              <a:spcBef>
                <a:spcPts val="0"/>
              </a:spcBef>
              <a:spcAft>
                <a:spcPts val="0"/>
              </a:spcAft>
              <a:buSzPts val="1200"/>
              <a:buNone/>
              <a:defRPr/>
            </a:lvl5pPr>
            <a:lvl6pPr lvl="5" rtl="0" algn="ctr">
              <a:lnSpc>
                <a:spcPct val="100000"/>
              </a:lnSpc>
              <a:spcBef>
                <a:spcPts val="0"/>
              </a:spcBef>
              <a:spcAft>
                <a:spcPts val="0"/>
              </a:spcAft>
              <a:buSzPts val="1200"/>
              <a:buNone/>
              <a:defRPr/>
            </a:lvl6pPr>
            <a:lvl7pPr lvl="6" rtl="0" algn="ctr">
              <a:lnSpc>
                <a:spcPct val="100000"/>
              </a:lnSpc>
              <a:spcBef>
                <a:spcPts val="0"/>
              </a:spcBef>
              <a:spcAft>
                <a:spcPts val="0"/>
              </a:spcAft>
              <a:buSzPts val="1200"/>
              <a:buNone/>
              <a:defRPr/>
            </a:lvl7pPr>
            <a:lvl8pPr lvl="7" rtl="0" algn="ctr">
              <a:lnSpc>
                <a:spcPct val="100000"/>
              </a:lnSpc>
              <a:spcBef>
                <a:spcPts val="0"/>
              </a:spcBef>
              <a:spcAft>
                <a:spcPts val="0"/>
              </a:spcAft>
              <a:buSzPts val="1200"/>
              <a:buNone/>
              <a:defRPr/>
            </a:lvl8pPr>
            <a:lvl9pPr lvl="8" rtl="0" algn="ctr">
              <a:lnSpc>
                <a:spcPct val="100000"/>
              </a:lnSpc>
              <a:spcBef>
                <a:spcPts val="0"/>
              </a:spcBef>
              <a:spcAft>
                <a:spcPts val="0"/>
              </a:spcAft>
              <a:buSzPts val="1200"/>
              <a:buNone/>
              <a:defRPr/>
            </a:lvl9pPr>
          </a:lstStyle>
          <a:p/>
        </p:txBody>
      </p:sp>
      <p:sp>
        <p:nvSpPr>
          <p:cNvPr id="734" name="Google Shape;734;p19"/>
          <p:cNvSpPr txBox="1"/>
          <p:nvPr>
            <p:ph idx="4" type="subTitle"/>
          </p:nvPr>
        </p:nvSpPr>
        <p:spPr>
          <a:xfrm>
            <a:off x="1939205" y="3814098"/>
            <a:ext cx="4784700" cy="572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0"/>
              </a:spcBef>
              <a:spcAft>
                <a:spcPts val="0"/>
              </a:spcAft>
              <a:buSzPts val="1200"/>
              <a:buNone/>
              <a:defRPr/>
            </a:lvl2pPr>
            <a:lvl3pPr lvl="2" rtl="0" algn="ctr">
              <a:lnSpc>
                <a:spcPct val="100000"/>
              </a:lnSpc>
              <a:spcBef>
                <a:spcPts val="0"/>
              </a:spcBef>
              <a:spcAft>
                <a:spcPts val="0"/>
              </a:spcAft>
              <a:buSzPts val="1200"/>
              <a:buNone/>
              <a:defRPr/>
            </a:lvl3pPr>
            <a:lvl4pPr lvl="3" rtl="0" algn="ctr">
              <a:lnSpc>
                <a:spcPct val="100000"/>
              </a:lnSpc>
              <a:spcBef>
                <a:spcPts val="0"/>
              </a:spcBef>
              <a:spcAft>
                <a:spcPts val="0"/>
              </a:spcAft>
              <a:buSzPts val="1200"/>
              <a:buNone/>
              <a:defRPr/>
            </a:lvl4pPr>
            <a:lvl5pPr lvl="4" rtl="0" algn="ctr">
              <a:lnSpc>
                <a:spcPct val="100000"/>
              </a:lnSpc>
              <a:spcBef>
                <a:spcPts val="0"/>
              </a:spcBef>
              <a:spcAft>
                <a:spcPts val="0"/>
              </a:spcAft>
              <a:buSzPts val="1200"/>
              <a:buNone/>
              <a:defRPr/>
            </a:lvl5pPr>
            <a:lvl6pPr lvl="5" rtl="0" algn="ctr">
              <a:lnSpc>
                <a:spcPct val="100000"/>
              </a:lnSpc>
              <a:spcBef>
                <a:spcPts val="0"/>
              </a:spcBef>
              <a:spcAft>
                <a:spcPts val="0"/>
              </a:spcAft>
              <a:buSzPts val="1200"/>
              <a:buNone/>
              <a:defRPr/>
            </a:lvl6pPr>
            <a:lvl7pPr lvl="6" rtl="0" algn="ctr">
              <a:lnSpc>
                <a:spcPct val="100000"/>
              </a:lnSpc>
              <a:spcBef>
                <a:spcPts val="0"/>
              </a:spcBef>
              <a:spcAft>
                <a:spcPts val="0"/>
              </a:spcAft>
              <a:buSzPts val="1200"/>
              <a:buNone/>
              <a:defRPr/>
            </a:lvl7pPr>
            <a:lvl8pPr lvl="7" rtl="0" algn="ctr">
              <a:lnSpc>
                <a:spcPct val="100000"/>
              </a:lnSpc>
              <a:spcBef>
                <a:spcPts val="0"/>
              </a:spcBef>
              <a:spcAft>
                <a:spcPts val="0"/>
              </a:spcAft>
              <a:buSzPts val="1200"/>
              <a:buNone/>
              <a:defRPr/>
            </a:lvl8pPr>
            <a:lvl9pPr lvl="8" rtl="0" algn="ctr">
              <a:lnSpc>
                <a:spcPct val="100000"/>
              </a:lnSpc>
              <a:spcBef>
                <a:spcPts val="0"/>
              </a:spcBef>
              <a:spcAft>
                <a:spcPts val="0"/>
              </a:spcAft>
              <a:buSzPts val="1200"/>
              <a:buNone/>
              <a:defRPr/>
            </a:lvl9pPr>
          </a:lstStyle>
          <a:p/>
        </p:txBody>
      </p:sp>
      <p:sp>
        <p:nvSpPr>
          <p:cNvPr id="735" name="Google Shape;735;p19"/>
          <p:cNvSpPr txBox="1"/>
          <p:nvPr>
            <p:ph idx="5" type="subTitle"/>
          </p:nvPr>
        </p:nvSpPr>
        <p:spPr>
          <a:xfrm>
            <a:off x="1329595" y="2406573"/>
            <a:ext cx="4784700" cy="418200"/>
          </a:xfrm>
          <a:prstGeom prst="rect">
            <a:avLst/>
          </a:prstGeom>
          <a:ln>
            <a:noFill/>
          </a:ln>
        </p:spPr>
        <p:txBody>
          <a:bodyPr anchorCtr="0" anchor="b" bIns="91425" lIns="91425" spcFirstLastPara="1" rIns="91425" wrap="square" tIns="91425">
            <a:noAutofit/>
          </a:bodyPr>
          <a:lstStyle>
            <a:lvl1pPr lvl="0" rtl="0">
              <a:lnSpc>
                <a:spcPct val="100000"/>
              </a:lnSpc>
              <a:spcBef>
                <a:spcPts val="0"/>
              </a:spcBef>
              <a:spcAft>
                <a:spcPts val="0"/>
              </a:spcAft>
              <a:buClr>
                <a:schemeClr val="dk1"/>
              </a:buClr>
              <a:buSzPts val="2400"/>
              <a:buFont typeface="Sora"/>
              <a:buNone/>
              <a:defRPr b="1" sz="1800">
                <a:solidFill>
                  <a:schemeClr val="dk1"/>
                </a:solidFill>
                <a:latin typeface="Sora"/>
                <a:ea typeface="Sora"/>
                <a:cs typeface="Sora"/>
                <a:sym typeface="Sora"/>
              </a:defRPr>
            </a:lvl1pPr>
            <a:lvl2pPr lvl="1"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2pPr>
            <a:lvl3pPr lvl="2"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3pPr>
            <a:lvl4pPr lvl="3"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4pPr>
            <a:lvl5pPr lvl="4"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5pPr>
            <a:lvl6pPr lvl="5"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6pPr>
            <a:lvl7pPr lvl="6"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7pPr>
            <a:lvl8pPr lvl="7"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8pPr>
            <a:lvl9pPr lvl="8"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9pPr>
          </a:lstStyle>
          <a:p/>
        </p:txBody>
      </p:sp>
      <p:sp>
        <p:nvSpPr>
          <p:cNvPr id="736" name="Google Shape;736;p19"/>
          <p:cNvSpPr txBox="1"/>
          <p:nvPr>
            <p:ph idx="6" type="subTitle"/>
          </p:nvPr>
        </p:nvSpPr>
        <p:spPr>
          <a:xfrm>
            <a:off x="1939195" y="3472096"/>
            <a:ext cx="4784700" cy="418200"/>
          </a:xfrm>
          <a:prstGeom prst="rect">
            <a:avLst/>
          </a:prstGeom>
          <a:ln>
            <a:noFill/>
          </a:ln>
        </p:spPr>
        <p:txBody>
          <a:bodyPr anchorCtr="0" anchor="b" bIns="91425" lIns="91425" spcFirstLastPara="1" rIns="91425" wrap="square" tIns="91425">
            <a:noAutofit/>
          </a:bodyPr>
          <a:lstStyle>
            <a:lvl1pPr lvl="0" rtl="0">
              <a:lnSpc>
                <a:spcPct val="100000"/>
              </a:lnSpc>
              <a:spcBef>
                <a:spcPts val="0"/>
              </a:spcBef>
              <a:spcAft>
                <a:spcPts val="0"/>
              </a:spcAft>
              <a:buClr>
                <a:schemeClr val="dk1"/>
              </a:buClr>
              <a:buSzPts val="2400"/>
              <a:buFont typeface="Sora"/>
              <a:buNone/>
              <a:defRPr b="1" sz="1800">
                <a:solidFill>
                  <a:schemeClr val="dk1"/>
                </a:solidFill>
                <a:latin typeface="Sora"/>
                <a:ea typeface="Sora"/>
                <a:cs typeface="Sora"/>
                <a:sym typeface="Sora"/>
              </a:defRPr>
            </a:lvl1pPr>
            <a:lvl2pPr lvl="1"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2pPr>
            <a:lvl3pPr lvl="2"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3pPr>
            <a:lvl4pPr lvl="3"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4pPr>
            <a:lvl5pPr lvl="4"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5pPr>
            <a:lvl6pPr lvl="5"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6pPr>
            <a:lvl7pPr lvl="6"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7pPr>
            <a:lvl8pPr lvl="7"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8pPr>
            <a:lvl9pPr lvl="8"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9pPr>
          </a:lstStyle>
          <a:p/>
        </p:txBody>
      </p:sp>
      <p:sp>
        <p:nvSpPr>
          <p:cNvPr id="737" name="Google Shape;737;p19"/>
          <p:cNvSpPr txBox="1"/>
          <p:nvPr>
            <p:ph type="title"/>
          </p:nvPr>
        </p:nvSpPr>
        <p:spPr>
          <a:xfrm>
            <a:off x="720000" y="535000"/>
            <a:ext cx="77040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BLANK_1_1_1_1">
    <p:spTree>
      <p:nvGrpSpPr>
        <p:cNvPr id="738" name="Shape 738"/>
        <p:cNvGrpSpPr/>
        <p:nvPr/>
      </p:nvGrpSpPr>
      <p:grpSpPr>
        <a:xfrm>
          <a:off x="0" y="0"/>
          <a:ext cx="0" cy="0"/>
          <a:chOff x="0" y="0"/>
          <a:chExt cx="0" cy="0"/>
        </a:xfrm>
      </p:grpSpPr>
      <p:grpSp>
        <p:nvGrpSpPr>
          <p:cNvPr id="739" name="Google Shape;739;p20"/>
          <p:cNvGrpSpPr/>
          <p:nvPr/>
        </p:nvGrpSpPr>
        <p:grpSpPr>
          <a:xfrm>
            <a:off x="0" y="0"/>
            <a:ext cx="9144000" cy="374700"/>
            <a:chOff x="0" y="0"/>
            <a:chExt cx="9144000" cy="374700"/>
          </a:xfrm>
        </p:grpSpPr>
        <p:sp>
          <p:nvSpPr>
            <p:cNvPr id="740" name="Google Shape;740;p20"/>
            <p:cNvSpPr/>
            <p:nvPr/>
          </p:nvSpPr>
          <p:spPr>
            <a:xfrm>
              <a:off x="0" y="0"/>
              <a:ext cx="9144000" cy="3747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41" name="Google Shape;741;p20"/>
            <p:cNvGrpSpPr/>
            <p:nvPr/>
          </p:nvGrpSpPr>
          <p:grpSpPr>
            <a:xfrm>
              <a:off x="87217" y="56198"/>
              <a:ext cx="8969466" cy="235595"/>
              <a:chOff x="58290" y="4515779"/>
              <a:chExt cx="8969466" cy="235595"/>
            </a:xfrm>
          </p:grpSpPr>
          <p:grpSp>
            <p:nvGrpSpPr>
              <p:cNvPr id="742" name="Google Shape;742;p20"/>
              <p:cNvGrpSpPr/>
              <p:nvPr/>
            </p:nvGrpSpPr>
            <p:grpSpPr>
              <a:xfrm>
                <a:off x="58290" y="4529704"/>
                <a:ext cx="1239328" cy="221670"/>
                <a:chOff x="217679" y="1130625"/>
                <a:chExt cx="1217893" cy="217836"/>
              </a:xfrm>
            </p:grpSpPr>
            <p:sp>
              <p:nvSpPr>
                <p:cNvPr id="743" name="Google Shape;743;p20"/>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4" name="Google Shape;744;p20"/>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5" name="Google Shape;745;p20"/>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46" name="Google Shape;746;p20"/>
              <p:cNvGrpSpPr/>
              <p:nvPr/>
            </p:nvGrpSpPr>
            <p:grpSpPr>
              <a:xfrm>
                <a:off x="1604328" y="4515779"/>
                <a:ext cx="1239328" cy="221670"/>
                <a:chOff x="217679" y="1130625"/>
                <a:chExt cx="1217893" cy="217836"/>
              </a:xfrm>
            </p:grpSpPr>
            <p:sp>
              <p:nvSpPr>
                <p:cNvPr id="747" name="Google Shape;747;p20"/>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8" name="Google Shape;748;p20"/>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9" name="Google Shape;749;p20"/>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50" name="Google Shape;750;p20"/>
              <p:cNvGrpSpPr/>
              <p:nvPr/>
            </p:nvGrpSpPr>
            <p:grpSpPr>
              <a:xfrm>
                <a:off x="3150353" y="4515779"/>
                <a:ext cx="1239328" cy="221670"/>
                <a:chOff x="217679" y="1130625"/>
                <a:chExt cx="1217893" cy="217836"/>
              </a:xfrm>
            </p:grpSpPr>
            <p:sp>
              <p:nvSpPr>
                <p:cNvPr id="751" name="Google Shape;751;p20"/>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2" name="Google Shape;752;p20"/>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3" name="Google Shape;753;p20"/>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54" name="Google Shape;754;p20"/>
              <p:cNvGrpSpPr/>
              <p:nvPr/>
            </p:nvGrpSpPr>
            <p:grpSpPr>
              <a:xfrm>
                <a:off x="4696378" y="4515779"/>
                <a:ext cx="1239328" cy="221670"/>
                <a:chOff x="217679" y="1130625"/>
                <a:chExt cx="1217893" cy="217836"/>
              </a:xfrm>
            </p:grpSpPr>
            <p:sp>
              <p:nvSpPr>
                <p:cNvPr id="755" name="Google Shape;755;p20"/>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6" name="Google Shape;756;p20"/>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7" name="Google Shape;757;p20"/>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58" name="Google Shape;758;p20"/>
              <p:cNvGrpSpPr/>
              <p:nvPr/>
            </p:nvGrpSpPr>
            <p:grpSpPr>
              <a:xfrm>
                <a:off x="6242403" y="4515779"/>
                <a:ext cx="1239328" cy="221670"/>
                <a:chOff x="217679" y="1130625"/>
                <a:chExt cx="1217893" cy="217836"/>
              </a:xfrm>
            </p:grpSpPr>
            <p:sp>
              <p:nvSpPr>
                <p:cNvPr id="759" name="Google Shape;759;p20"/>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0" name="Google Shape;760;p20"/>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1" name="Google Shape;761;p20"/>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62" name="Google Shape;762;p20"/>
              <p:cNvGrpSpPr/>
              <p:nvPr/>
            </p:nvGrpSpPr>
            <p:grpSpPr>
              <a:xfrm>
                <a:off x="7788428" y="4529704"/>
                <a:ext cx="1239328" cy="221670"/>
                <a:chOff x="217679" y="1130625"/>
                <a:chExt cx="1217893" cy="217836"/>
              </a:xfrm>
            </p:grpSpPr>
            <p:sp>
              <p:nvSpPr>
                <p:cNvPr id="763" name="Google Shape;763;p20"/>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4" name="Google Shape;764;p20"/>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5" name="Google Shape;765;p20"/>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766" name="Google Shape;766;p20"/>
          <p:cNvSpPr/>
          <p:nvPr/>
        </p:nvSpPr>
        <p:spPr>
          <a:xfrm>
            <a:off x="0" y="374700"/>
            <a:ext cx="384115" cy="4768804"/>
          </a:xfrm>
          <a:custGeom>
            <a:rect b="b" l="l" r="r" t="t"/>
            <a:pathLst>
              <a:path extrusionOk="0" h="4709" w="213694">
                <a:moveTo>
                  <a:pt x="1" y="0"/>
                </a:moveTo>
                <a:lnTo>
                  <a:pt x="1" y="4708"/>
                </a:lnTo>
                <a:lnTo>
                  <a:pt x="213693" y="4708"/>
                </a:lnTo>
                <a:lnTo>
                  <a:pt x="213693" y="0"/>
                </a:lnTo>
                <a:close/>
              </a:path>
            </a:pathLst>
          </a:custGeom>
          <a:solidFill>
            <a:schemeClr val="l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67" name="Google Shape;767;p20"/>
          <p:cNvGrpSpPr/>
          <p:nvPr/>
        </p:nvGrpSpPr>
        <p:grpSpPr>
          <a:xfrm>
            <a:off x="384125" y="374700"/>
            <a:ext cx="8891100" cy="4853100"/>
            <a:chOff x="384125" y="374700"/>
            <a:chExt cx="8891100" cy="4853100"/>
          </a:xfrm>
        </p:grpSpPr>
        <p:cxnSp>
          <p:nvCxnSpPr>
            <p:cNvPr id="768" name="Google Shape;768;p20"/>
            <p:cNvCxnSpPr/>
            <p:nvPr/>
          </p:nvCxnSpPr>
          <p:spPr>
            <a:xfrm>
              <a:off x="384125" y="4867600"/>
              <a:ext cx="8891100" cy="0"/>
            </a:xfrm>
            <a:prstGeom prst="straightConnector1">
              <a:avLst/>
            </a:prstGeom>
            <a:noFill/>
            <a:ln cap="flat" cmpd="sng" w="19050">
              <a:solidFill>
                <a:schemeClr val="dk1"/>
              </a:solidFill>
              <a:prstDash val="solid"/>
              <a:round/>
              <a:headEnd len="med" w="med" type="none"/>
              <a:tailEnd len="med" w="med" type="none"/>
            </a:ln>
          </p:spPr>
        </p:cxnSp>
        <p:cxnSp>
          <p:nvCxnSpPr>
            <p:cNvPr id="769" name="Google Shape;769;p20"/>
            <p:cNvCxnSpPr/>
            <p:nvPr/>
          </p:nvCxnSpPr>
          <p:spPr>
            <a:xfrm>
              <a:off x="8428900" y="374700"/>
              <a:ext cx="0" cy="4853100"/>
            </a:xfrm>
            <a:prstGeom prst="straightConnector1">
              <a:avLst/>
            </a:prstGeom>
            <a:noFill/>
            <a:ln cap="flat" cmpd="sng" w="19050">
              <a:solidFill>
                <a:schemeClr val="dk1"/>
              </a:solidFill>
              <a:prstDash val="solid"/>
              <a:round/>
              <a:headEnd len="med" w="med" type="none"/>
              <a:tailEnd len="med" w="med" type="none"/>
            </a:ln>
          </p:spPr>
        </p:cxnSp>
      </p:grpSp>
      <p:sp>
        <p:nvSpPr>
          <p:cNvPr id="770" name="Google Shape;770;p20"/>
          <p:cNvSpPr txBox="1"/>
          <p:nvPr>
            <p:ph idx="1" type="subTitle"/>
          </p:nvPr>
        </p:nvSpPr>
        <p:spPr>
          <a:xfrm>
            <a:off x="715100" y="1215450"/>
            <a:ext cx="2967000" cy="525900"/>
          </a:xfrm>
          <a:prstGeom prst="rect">
            <a:avLst/>
          </a:prstGeom>
          <a:ln>
            <a:noFill/>
          </a:ln>
        </p:spPr>
        <p:txBody>
          <a:bodyPr anchorCtr="0" anchor="b" bIns="91425" lIns="91425" spcFirstLastPara="1" rIns="91425" wrap="square" tIns="91425">
            <a:noAutofit/>
          </a:bodyPr>
          <a:lstStyle>
            <a:lvl1pPr lvl="0" rtl="0">
              <a:lnSpc>
                <a:spcPct val="100000"/>
              </a:lnSpc>
              <a:spcBef>
                <a:spcPts val="0"/>
              </a:spcBef>
              <a:spcAft>
                <a:spcPts val="0"/>
              </a:spcAft>
              <a:buClr>
                <a:schemeClr val="dk1"/>
              </a:buClr>
              <a:buSzPts val="2400"/>
              <a:buFont typeface="Sora"/>
              <a:buNone/>
              <a:defRPr b="1" sz="1800">
                <a:solidFill>
                  <a:schemeClr val="dk1"/>
                </a:solidFill>
                <a:latin typeface="Sora"/>
                <a:ea typeface="Sora"/>
                <a:cs typeface="Sora"/>
                <a:sym typeface="Sora"/>
              </a:defRPr>
            </a:lvl1pPr>
            <a:lvl2pPr lvl="1"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2pPr>
            <a:lvl3pPr lvl="2"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3pPr>
            <a:lvl4pPr lvl="3"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4pPr>
            <a:lvl5pPr lvl="4"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5pPr>
            <a:lvl6pPr lvl="5"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6pPr>
            <a:lvl7pPr lvl="6"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7pPr>
            <a:lvl8pPr lvl="7"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8pPr>
            <a:lvl9pPr lvl="8"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9pPr>
          </a:lstStyle>
          <a:p/>
        </p:txBody>
      </p:sp>
      <p:sp>
        <p:nvSpPr>
          <p:cNvPr id="771" name="Google Shape;771;p20"/>
          <p:cNvSpPr txBox="1"/>
          <p:nvPr>
            <p:ph idx="2" type="subTitle"/>
          </p:nvPr>
        </p:nvSpPr>
        <p:spPr>
          <a:xfrm>
            <a:off x="715101" y="1741350"/>
            <a:ext cx="2967000" cy="1027800"/>
          </a:xfrm>
          <a:prstGeom prst="rect">
            <a:avLst/>
          </a:prstGeom>
          <a:ln>
            <a:noFill/>
          </a:ln>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0"/>
              </a:spcBef>
              <a:spcAft>
                <a:spcPts val="0"/>
              </a:spcAft>
              <a:buSzPts val="1200"/>
              <a:buNone/>
              <a:defRPr/>
            </a:lvl2pPr>
            <a:lvl3pPr lvl="2" rtl="0" algn="ctr">
              <a:lnSpc>
                <a:spcPct val="100000"/>
              </a:lnSpc>
              <a:spcBef>
                <a:spcPts val="0"/>
              </a:spcBef>
              <a:spcAft>
                <a:spcPts val="0"/>
              </a:spcAft>
              <a:buSzPts val="1200"/>
              <a:buNone/>
              <a:defRPr/>
            </a:lvl3pPr>
            <a:lvl4pPr lvl="3" rtl="0" algn="ctr">
              <a:lnSpc>
                <a:spcPct val="100000"/>
              </a:lnSpc>
              <a:spcBef>
                <a:spcPts val="0"/>
              </a:spcBef>
              <a:spcAft>
                <a:spcPts val="0"/>
              </a:spcAft>
              <a:buSzPts val="1200"/>
              <a:buNone/>
              <a:defRPr/>
            </a:lvl4pPr>
            <a:lvl5pPr lvl="4" rtl="0" algn="ctr">
              <a:lnSpc>
                <a:spcPct val="100000"/>
              </a:lnSpc>
              <a:spcBef>
                <a:spcPts val="0"/>
              </a:spcBef>
              <a:spcAft>
                <a:spcPts val="0"/>
              </a:spcAft>
              <a:buSzPts val="1200"/>
              <a:buNone/>
              <a:defRPr/>
            </a:lvl5pPr>
            <a:lvl6pPr lvl="5" rtl="0" algn="ctr">
              <a:lnSpc>
                <a:spcPct val="100000"/>
              </a:lnSpc>
              <a:spcBef>
                <a:spcPts val="0"/>
              </a:spcBef>
              <a:spcAft>
                <a:spcPts val="0"/>
              </a:spcAft>
              <a:buSzPts val="1200"/>
              <a:buNone/>
              <a:defRPr/>
            </a:lvl6pPr>
            <a:lvl7pPr lvl="6" rtl="0" algn="ctr">
              <a:lnSpc>
                <a:spcPct val="100000"/>
              </a:lnSpc>
              <a:spcBef>
                <a:spcPts val="0"/>
              </a:spcBef>
              <a:spcAft>
                <a:spcPts val="0"/>
              </a:spcAft>
              <a:buSzPts val="1200"/>
              <a:buNone/>
              <a:defRPr/>
            </a:lvl7pPr>
            <a:lvl8pPr lvl="7" rtl="0" algn="ctr">
              <a:lnSpc>
                <a:spcPct val="100000"/>
              </a:lnSpc>
              <a:spcBef>
                <a:spcPts val="0"/>
              </a:spcBef>
              <a:spcAft>
                <a:spcPts val="0"/>
              </a:spcAft>
              <a:buSzPts val="1200"/>
              <a:buNone/>
              <a:defRPr/>
            </a:lvl8pPr>
            <a:lvl9pPr lvl="8" rtl="0" algn="ctr">
              <a:lnSpc>
                <a:spcPct val="100000"/>
              </a:lnSpc>
              <a:spcBef>
                <a:spcPts val="0"/>
              </a:spcBef>
              <a:spcAft>
                <a:spcPts val="0"/>
              </a:spcAft>
              <a:buSzPts val="1200"/>
              <a:buNone/>
              <a:defRPr/>
            </a:lvl9pPr>
          </a:lstStyle>
          <a:p/>
        </p:txBody>
      </p:sp>
      <p:sp>
        <p:nvSpPr>
          <p:cNvPr id="772" name="Google Shape;772;p20"/>
          <p:cNvSpPr txBox="1"/>
          <p:nvPr>
            <p:ph idx="3" type="subTitle"/>
          </p:nvPr>
        </p:nvSpPr>
        <p:spPr>
          <a:xfrm>
            <a:off x="4564627" y="1741350"/>
            <a:ext cx="2967000" cy="1027800"/>
          </a:xfrm>
          <a:prstGeom prst="rect">
            <a:avLst/>
          </a:prstGeom>
          <a:ln>
            <a:noFill/>
          </a:ln>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0"/>
              </a:spcBef>
              <a:spcAft>
                <a:spcPts val="0"/>
              </a:spcAft>
              <a:buSzPts val="1200"/>
              <a:buNone/>
              <a:defRPr/>
            </a:lvl2pPr>
            <a:lvl3pPr lvl="2" rtl="0" algn="ctr">
              <a:lnSpc>
                <a:spcPct val="100000"/>
              </a:lnSpc>
              <a:spcBef>
                <a:spcPts val="0"/>
              </a:spcBef>
              <a:spcAft>
                <a:spcPts val="0"/>
              </a:spcAft>
              <a:buSzPts val="1200"/>
              <a:buNone/>
              <a:defRPr/>
            </a:lvl3pPr>
            <a:lvl4pPr lvl="3" rtl="0" algn="ctr">
              <a:lnSpc>
                <a:spcPct val="100000"/>
              </a:lnSpc>
              <a:spcBef>
                <a:spcPts val="0"/>
              </a:spcBef>
              <a:spcAft>
                <a:spcPts val="0"/>
              </a:spcAft>
              <a:buSzPts val="1200"/>
              <a:buNone/>
              <a:defRPr/>
            </a:lvl4pPr>
            <a:lvl5pPr lvl="4" rtl="0" algn="ctr">
              <a:lnSpc>
                <a:spcPct val="100000"/>
              </a:lnSpc>
              <a:spcBef>
                <a:spcPts val="0"/>
              </a:spcBef>
              <a:spcAft>
                <a:spcPts val="0"/>
              </a:spcAft>
              <a:buSzPts val="1200"/>
              <a:buNone/>
              <a:defRPr/>
            </a:lvl5pPr>
            <a:lvl6pPr lvl="5" rtl="0" algn="ctr">
              <a:lnSpc>
                <a:spcPct val="100000"/>
              </a:lnSpc>
              <a:spcBef>
                <a:spcPts val="0"/>
              </a:spcBef>
              <a:spcAft>
                <a:spcPts val="0"/>
              </a:spcAft>
              <a:buSzPts val="1200"/>
              <a:buNone/>
              <a:defRPr/>
            </a:lvl6pPr>
            <a:lvl7pPr lvl="6" rtl="0" algn="ctr">
              <a:lnSpc>
                <a:spcPct val="100000"/>
              </a:lnSpc>
              <a:spcBef>
                <a:spcPts val="0"/>
              </a:spcBef>
              <a:spcAft>
                <a:spcPts val="0"/>
              </a:spcAft>
              <a:buSzPts val="1200"/>
              <a:buNone/>
              <a:defRPr/>
            </a:lvl7pPr>
            <a:lvl8pPr lvl="7" rtl="0" algn="ctr">
              <a:lnSpc>
                <a:spcPct val="100000"/>
              </a:lnSpc>
              <a:spcBef>
                <a:spcPts val="0"/>
              </a:spcBef>
              <a:spcAft>
                <a:spcPts val="0"/>
              </a:spcAft>
              <a:buSzPts val="1200"/>
              <a:buNone/>
              <a:defRPr/>
            </a:lvl8pPr>
            <a:lvl9pPr lvl="8" rtl="0" algn="ctr">
              <a:lnSpc>
                <a:spcPct val="100000"/>
              </a:lnSpc>
              <a:spcBef>
                <a:spcPts val="0"/>
              </a:spcBef>
              <a:spcAft>
                <a:spcPts val="0"/>
              </a:spcAft>
              <a:buSzPts val="1200"/>
              <a:buNone/>
              <a:defRPr/>
            </a:lvl9pPr>
          </a:lstStyle>
          <a:p/>
        </p:txBody>
      </p:sp>
      <p:sp>
        <p:nvSpPr>
          <p:cNvPr id="773" name="Google Shape;773;p20"/>
          <p:cNvSpPr txBox="1"/>
          <p:nvPr>
            <p:ph idx="4" type="subTitle"/>
          </p:nvPr>
        </p:nvSpPr>
        <p:spPr>
          <a:xfrm>
            <a:off x="715101" y="3489675"/>
            <a:ext cx="2967000" cy="1027800"/>
          </a:xfrm>
          <a:prstGeom prst="rect">
            <a:avLst/>
          </a:prstGeom>
          <a:ln>
            <a:noFill/>
          </a:ln>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0"/>
              </a:spcBef>
              <a:spcAft>
                <a:spcPts val="0"/>
              </a:spcAft>
              <a:buSzPts val="1200"/>
              <a:buNone/>
              <a:defRPr/>
            </a:lvl2pPr>
            <a:lvl3pPr lvl="2" rtl="0" algn="ctr">
              <a:lnSpc>
                <a:spcPct val="100000"/>
              </a:lnSpc>
              <a:spcBef>
                <a:spcPts val="0"/>
              </a:spcBef>
              <a:spcAft>
                <a:spcPts val="0"/>
              </a:spcAft>
              <a:buSzPts val="1200"/>
              <a:buNone/>
              <a:defRPr/>
            </a:lvl3pPr>
            <a:lvl4pPr lvl="3" rtl="0" algn="ctr">
              <a:lnSpc>
                <a:spcPct val="100000"/>
              </a:lnSpc>
              <a:spcBef>
                <a:spcPts val="0"/>
              </a:spcBef>
              <a:spcAft>
                <a:spcPts val="0"/>
              </a:spcAft>
              <a:buSzPts val="1200"/>
              <a:buNone/>
              <a:defRPr/>
            </a:lvl4pPr>
            <a:lvl5pPr lvl="4" rtl="0" algn="ctr">
              <a:lnSpc>
                <a:spcPct val="100000"/>
              </a:lnSpc>
              <a:spcBef>
                <a:spcPts val="0"/>
              </a:spcBef>
              <a:spcAft>
                <a:spcPts val="0"/>
              </a:spcAft>
              <a:buSzPts val="1200"/>
              <a:buNone/>
              <a:defRPr/>
            </a:lvl5pPr>
            <a:lvl6pPr lvl="5" rtl="0" algn="ctr">
              <a:lnSpc>
                <a:spcPct val="100000"/>
              </a:lnSpc>
              <a:spcBef>
                <a:spcPts val="0"/>
              </a:spcBef>
              <a:spcAft>
                <a:spcPts val="0"/>
              </a:spcAft>
              <a:buSzPts val="1200"/>
              <a:buNone/>
              <a:defRPr/>
            </a:lvl6pPr>
            <a:lvl7pPr lvl="6" rtl="0" algn="ctr">
              <a:lnSpc>
                <a:spcPct val="100000"/>
              </a:lnSpc>
              <a:spcBef>
                <a:spcPts val="0"/>
              </a:spcBef>
              <a:spcAft>
                <a:spcPts val="0"/>
              </a:spcAft>
              <a:buSzPts val="1200"/>
              <a:buNone/>
              <a:defRPr/>
            </a:lvl7pPr>
            <a:lvl8pPr lvl="7" rtl="0" algn="ctr">
              <a:lnSpc>
                <a:spcPct val="100000"/>
              </a:lnSpc>
              <a:spcBef>
                <a:spcPts val="0"/>
              </a:spcBef>
              <a:spcAft>
                <a:spcPts val="0"/>
              </a:spcAft>
              <a:buSzPts val="1200"/>
              <a:buNone/>
              <a:defRPr/>
            </a:lvl8pPr>
            <a:lvl9pPr lvl="8" rtl="0" algn="ctr">
              <a:lnSpc>
                <a:spcPct val="100000"/>
              </a:lnSpc>
              <a:spcBef>
                <a:spcPts val="0"/>
              </a:spcBef>
              <a:spcAft>
                <a:spcPts val="0"/>
              </a:spcAft>
              <a:buSzPts val="1200"/>
              <a:buNone/>
              <a:defRPr/>
            </a:lvl9pPr>
          </a:lstStyle>
          <a:p/>
        </p:txBody>
      </p:sp>
      <p:sp>
        <p:nvSpPr>
          <p:cNvPr id="774" name="Google Shape;774;p20"/>
          <p:cNvSpPr txBox="1"/>
          <p:nvPr>
            <p:ph idx="5" type="subTitle"/>
          </p:nvPr>
        </p:nvSpPr>
        <p:spPr>
          <a:xfrm>
            <a:off x="4564627" y="3489675"/>
            <a:ext cx="2967000" cy="1027800"/>
          </a:xfrm>
          <a:prstGeom prst="rect">
            <a:avLst/>
          </a:prstGeom>
          <a:ln>
            <a:noFill/>
          </a:ln>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0"/>
              </a:spcBef>
              <a:spcAft>
                <a:spcPts val="0"/>
              </a:spcAft>
              <a:buSzPts val="1200"/>
              <a:buNone/>
              <a:defRPr/>
            </a:lvl2pPr>
            <a:lvl3pPr lvl="2" rtl="0" algn="ctr">
              <a:lnSpc>
                <a:spcPct val="100000"/>
              </a:lnSpc>
              <a:spcBef>
                <a:spcPts val="0"/>
              </a:spcBef>
              <a:spcAft>
                <a:spcPts val="0"/>
              </a:spcAft>
              <a:buSzPts val="1200"/>
              <a:buNone/>
              <a:defRPr/>
            </a:lvl3pPr>
            <a:lvl4pPr lvl="3" rtl="0" algn="ctr">
              <a:lnSpc>
                <a:spcPct val="100000"/>
              </a:lnSpc>
              <a:spcBef>
                <a:spcPts val="0"/>
              </a:spcBef>
              <a:spcAft>
                <a:spcPts val="0"/>
              </a:spcAft>
              <a:buSzPts val="1200"/>
              <a:buNone/>
              <a:defRPr/>
            </a:lvl4pPr>
            <a:lvl5pPr lvl="4" rtl="0" algn="ctr">
              <a:lnSpc>
                <a:spcPct val="100000"/>
              </a:lnSpc>
              <a:spcBef>
                <a:spcPts val="0"/>
              </a:spcBef>
              <a:spcAft>
                <a:spcPts val="0"/>
              </a:spcAft>
              <a:buSzPts val="1200"/>
              <a:buNone/>
              <a:defRPr/>
            </a:lvl5pPr>
            <a:lvl6pPr lvl="5" rtl="0" algn="ctr">
              <a:lnSpc>
                <a:spcPct val="100000"/>
              </a:lnSpc>
              <a:spcBef>
                <a:spcPts val="0"/>
              </a:spcBef>
              <a:spcAft>
                <a:spcPts val="0"/>
              </a:spcAft>
              <a:buSzPts val="1200"/>
              <a:buNone/>
              <a:defRPr/>
            </a:lvl6pPr>
            <a:lvl7pPr lvl="6" rtl="0" algn="ctr">
              <a:lnSpc>
                <a:spcPct val="100000"/>
              </a:lnSpc>
              <a:spcBef>
                <a:spcPts val="0"/>
              </a:spcBef>
              <a:spcAft>
                <a:spcPts val="0"/>
              </a:spcAft>
              <a:buSzPts val="1200"/>
              <a:buNone/>
              <a:defRPr/>
            </a:lvl7pPr>
            <a:lvl8pPr lvl="7" rtl="0" algn="ctr">
              <a:lnSpc>
                <a:spcPct val="100000"/>
              </a:lnSpc>
              <a:spcBef>
                <a:spcPts val="0"/>
              </a:spcBef>
              <a:spcAft>
                <a:spcPts val="0"/>
              </a:spcAft>
              <a:buSzPts val="1200"/>
              <a:buNone/>
              <a:defRPr/>
            </a:lvl8pPr>
            <a:lvl9pPr lvl="8" rtl="0" algn="ctr">
              <a:lnSpc>
                <a:spcPct val="100000"/>
              </a:lnSpc>
              <a:spcBef>
                <a:spcPts val="0"/>
              </a:spcBef>
              <a:spcAft>
                <a:spcPts val="0"/>
              </a:spcAft>
              <a:buSzPts val="1200"/>
              <a:buNone/>
              <a:defRPr/>
            </a:lvl9pPr>
          </a:lstStyle>
          <a:p/>
        </p:txBody>
      </p:sp>
      <p:sp>
        <p:nvSpPr>
          <p:cNvPr id="775" name="Google Shape;775;p20"/>
          <p:cNvSpPr txBox="1"/>
          <p:nvPr>
            <p:ph idx="6" type="subTitle"/>
          </p:nvPr>
        </p:nvSpPr>
        <p:spPr>
          <a:xfrm>
            <a:off x="715100" y="2963775"/>
            <a:ext cx="2967000" cy="525900"/>
          </a:xfrm>
          <a:prstGeom prst="rect">
            <a:avLst/>
          </a:prstGeom>
          <a:ln>
            <a:noFill/>
          </a:ln>
        </p:spPr>
        <p:txBody>
          <a:bodyPr anchorCtr="0" anchor="b" bIns="91425" lIns="91425" spcFirstLastPara="1" rIns="91425" wrap="square" tIns="91425">
            <a:noAutofit/>
          </a:bodyPr>
          <a:lstStyle>
            <a:lvl1pPr lvl="0" rtl="0">
              <a:lnSpc>
                <a:spcPct val="100000"/>
              </a:lnSpc>
              <a:spcBef>
                <a:spcPts val="0"/>
              </a:spcBef>
              <a:spcAft>
                <a:spcPts val="0"/>
              </a:spcAft>
              <a:buClr>
                <a:schemeClr val="dk1"/>
              </a:buClr>
              <a:buSzPts val="2400"/>
              <a:buFont typeface="Sora"/>
              <a:buNone/>
              <a:defRPr b="1" sz="1800">
                <a:solidFill>
                  <a:schemeClr val="dk1"/>
                </a:solidFill>
                <a:latin typeface="Sora"/>
                <a:ea typeface="Sora"/>
                <a:cs typeface="Sora"/>
                <a:sym typeface="Sora"/>
              </a:defRPr>
            </a:lvl1pPr>
            <a:lvl2pPr lvl="1"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2pPr>
            <a:lvl3pPr lvl="2"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3pPr>
            <a:lvl4pPr lvl="3"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4pPr>
            <a:lvl5pPr lvl="4"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5pPr>
            <a:lvl6pPr lvl="5"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6pPr>
            <a:lvl7pPr lvl="6"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7pPr>
            <a:lvl8pPr lvl="7"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8pPr>
            <a:lvl9pPr lvl="8"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9pPr>
          </a:lstStyle>
          <a:p/>
        </p:txBody>
      </p:sp>
      <p:sp>
        <p:nvSpPr>
          <p:cNvPr id="776" name="Google Shape;776;p20"/>
          <p:cNvSpPr txBox="1"/>
          <p:nvPr>
            <p:ph idx="7" type="subTitle"/>
          </p:nvPr>
        </p:nvSpPr>
        <p:spPr>
          <a:xfrm>
            <a:off x="4564625" y="1215450"/>
            <a:ext cx="2967000" cy="525900"/>
          </a:xfrm>
          <a:prstGeom prst="rect">
            <a:avLst/>
          </a:prstGeom>
          <a:ln>
            <a:noFill/>
          </a:ln>
        </p:spPr>
        <p:txBody>
          <a:bodyPr anchorCtr="0" anchor="b" bIns="91425" lIns="91425" spcFirstLastPara="1" rIns="91425" wrap="square" tIns="91425">
            <a:noAutofit/>
          </a:bodyPr>
          <a:lstStyle>
            <a:lvl1pPr lvl="0" rtl="0">
              <a:lnSpc>
                <a:spcPct val="100000"/>
              </a:lnSpc>
              <a:spcBef>
                <a:spcPts val="0"/>
              </a:spcBef>
              <a:spcAft>
                <a:spcPts val="0"/>
              </a:spcAft>
              <a:buClr>
                <a:schemeClr val="dk1"/>
              </a:buClr>
              <a:buSzPts val="2400"/>
              <a:buFont typeface="Sora"/>
              <a:buNone/>
              <a:defRPr b="1" sz="1800">
                <a:solidFill>
                  <a:schemeClr val="dk1"/>
                </a:solidFill>
                <a:latin typeface="Sora"/>
                <a:ea typeface="Sora"/>
                <a:cs typeface="Sora"/>
                <a:sym typeface="Sora"/>
              </a:defRPr>
            </a:lvl1pPr>
            <a:lvl2pPr lvl="1"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2pPr>
            <a:lvl3pPr lvl="2"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3pPr>
            <a:lvl4pPr lvl="3"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4pPr>
            <a:lvl5pPr lvl="4"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5pPr>
            <a:lvl6pPr lvl="5"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6pPr>
            <a:lvl7pPr lvl="6"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7pPr>
            <a:lvl8pPr lvl="7"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8pPr>
            <a:lvl9pPr lvl="8"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9pPr>
          </a:lstStyle>
          <a:p/>
        </p:txBody>
      </p:sp>
      <p:sp>
        <p:nvSpPr>
          <p:cNvPr id="777" name="Google Shape;777;p20"/>
          <p:cNvSpPr txBox="1"/>
          <p:nvPr>
            <p:ph idx="8" type="subTitle"/>
          </p:nvPr>
        </p:nvSpPr>
        <p:spPr>
          <a:xfrm>
            <a:off x="4564625" y="2963775"/>
            <a:ext cx="2967000" cy="525900"/>
          </a:xfrm>
          <a:prstGeom prst="rect">
            <a:avLst/>
          </a:prstGeom>
          <a:ln>
            <a:noFill/>
          </a:ln>
        </p:spPr>
        <p:txBody>
          <a:bodyPr anchorCtr="0" anchor="b" bIns="91425" lIns="91425" spcFirstLastPara="1" rIns="91425" wrap="square" tIns="91425">
            <a:noAutofit/>
          </a:bodyPr>
          <a:lstStyle>
            <a:lvl1pPr lvl="0" rtl="0">
              <a:lnSpc>
                <a:spcPct val="100000"/>
              </a:lnSpc>
              <a:spcBef>
                <a:spcPts val="0"/>
              </a:spcBef>
              <a:spcAft>
                <a:spcPts val="0"/>
              </a:spcAft>
              <a:buClr>
                <a:schemeClr val="dk1"/>
              </a:buClr>
              <a:buSzPts val="2400"/>
              <a:buFont typeface="Sora"/>
              <a:buNone/>
              <a:defRPr b="1" sz="1800">
                <a:solidFill>
                  <a:schemeClr val="dk1"/>
                </a:solidFill>
                <a:latin typeface="Sora"/>
                <a:ea typeface="Sora"/>
                <a:cs typeface="Sora"/>
                <a:sym typeface="Sora"/>
              </a:defRPr>
            </a:lvl1pPr>
            <a:lvl2pPr lvl="1"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2pPr>
            <a:lvl3pPr lvl="2"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3pPr>
            <a:lvl4pPr lvl="3"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4pPr>
            <a:lvl5pPr lvl="4"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5pPr>
            <a:lvl6pPr lvl="5"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6pPr>
            <a:lvl7pPr lvl="6"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7pPr>
            <a:lvl8pPr lvl="7"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8pPr>
            <a:lvl9pPr lvl="8"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9pPr>
          </a:lstStyle>
          <a:p/>
        </p:txBody>
      </p:sp>
      <p:sp>
        <p:nvSpPr>
          <p:cNvPr id="778" name="Google Shape;778;p20"/>
          <p:cNvSpPr txBox="1"/>
          <p:nvPr>
            <p:ph type="title"/>
          </p:nvPr>
        </p:nvSpPr>
        <p:spPr>
          <a:xfrm>
            <a:off x="720000" y="535000"/>
            <a:ext cx="77040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 name="Shape 15"/>
        <p:cNvGrpSpPr/>
        <p:nvPr/>
      </p:nvGrpSpPr>
      <p:grpSpPr>
        <a:xfrm>
          <a:off x="0" y="0"/>
          <a:ext cx="0" cy="0"/>
          <a:chOff x="0" y="0"/>
          <a:chExt cx="0" cy="0"/>
        </a:xfrm>
      </p:grpSpPr>
      <p:grpSp>
        <p:nvGrpSpPr>
          <p:cNvPr id="16" name="Google Shape;16;p3"/>
          <p:cNvGrpSpPr/>
          <p:nvPr/>
        </p:nvGrpSpPr>
        <p:grpSpPr>
          <a:xfrm>
            <a:off x="-10225" y="-63625"/>
            <a:ext cx="9366300" cy="5249400"/>
            <a:chOff x="-10225" y="-63625"/>
            <a:chExt cx="9366300" cy="5249400"/>
          </a:xfrm>
        </p:grpSpPr>
        <p:cxnSp>
          <p:nvCxnSpPr>
            <p:cNvPr id="17" name="Google Shape;17;p3"/>
            <p:cNvCxnSpPr/>
            <p:nvPr/>
          </p:nvCxnSpPr>
          <p:spPr>
            <a:xfrm>
              <a:off x="-10225" y="527050"/>
              <a:ext cx="9366300" cy="0"/>
            </a:xfrm>
            <a:prstGeom prst="straightConnector1">
              <a:avLst/>
            </a:prstGeom>
            <a:noFill/>
            <a:ln cap="flat" cmpd="sng" w="19050">
              <a:solidFill>
                <a:schemeClr val="dk1"/>
              </a:solidFill>
              <a:prstDash val="solid"/>
              <a:round/>
              <a:headEnd len="med" w="med" type="none"/>
              <a:tailEnd len="med" w="med" type="none"/>
            </a:ln>
          </p:spPr>
        </p:cxnSp>
        <p:cxnSp>
          <p:nvCxnSpPr>
            <p:cNvPr id="18" name="Google Shape;18;p3"/>
            <p:cNvCxnSpPr/>
            <p:nvPr/>
          </p:nvCxnSpPr>
          <p:spPr>
            <a:xfrm>
              <a:off x="8428900" y="-63625"/>
              <a:ext cx="0" cy="5249400"/>
            </a:xfrm>
            <a:prstGeom prst="straightConnector1">
              <a:avLst/>
            </a:prstGeom>
            <a:noFill/>
            <a:ln cap="flat" cmpd="sng" w="19050">
              <a:solidFill>
                <a:schemeClr val="dk1"/>
              </a:solidFill>
              <a:prstDash val="solid"/>
              <a:round/>
              <a:headEnd len="med" w="med" type="none"/>
              <a:tailEnd len="med" w="med" type="none"/>
            </a:ln>
          </p:spPr>
        </p:cxnSp>
      </p:grpSp>
      <p:sp>
        <p:nvSpPr>
          <p:cNvPr id="19" name="Google Shape;19;p3"/>
          <p:cNvSpPr txBox="1"/>
          <p:nvPr>
            <p:ph type="title"/>
          </p:nvPr>
        </p:nvSpPr>
        <p:spPr>
          <a:xfrm>
            <a:off x="3327700" y="1899263"/>
            <a:ext cx="3658800" cy="892800"/>
          </a:xfrm>
          <a:prstGeom prst="rect">
            <a:avLst/>
          </a:prstGeom>
        </p:spPr>
        <p:txBody>
          <a:bodyPr anchorCtr="0" anchor="ctr" bIns="91425" lIns="91425" spcFirstLastPara="1" rIns="91425" wrap="square" tIns="91425">
            <a:noAutofit/>
          </a:bodyPr>
          <a:lstStyle>
            <a:lvl1pPr lvl="0" algn="ctr">
              <a:spcBef>
                <a:spcPts val="0"/>
              </a:spcBef>
              <a:spcAft>
                <a:spcPts val="0"/>
              </a:spcAft>
              <a:buSzPts val="5000"/>
              <a:buNone/>
              <a:defRPr sz="5000"/>
            </a:lvl1pPr>
            <a:lvl2pPr lvl="1" algn="ctr">
              <a:spcBef>
                <a:spcPts val="0"/>
              </a:spcBef>
              <a:spcAft>
                <a:spcPts val="0"/>
              </a:spcAft>
              <a:buSzPts val="5000"/>
              <a:buNone/>
              <a:defRPr sz="5000"/>
            </a:lvl2pPr>
            <a:lvl3pPr lvl="2" algn="ctr">
              <a:spcBef>
                <a:spcPts val="0"/>
              </a:spcBef>
              <a:spcAft>
                <a:spcPts val="0"/>
              </a:spcAft>
              <a:buSzPts val="5000"/>
              <a:buNone/>
              <a:defRPr sz="5000"/>
            </a:lvl3pPr>
            <a:lvl4pPr lvl="3" algn="ctr">
              <a:spcBef>
                <a:spcPts val="0"/>
              </a:spcBef>
              <a:spcAft>
                <a:spcPts val="0"/>
              </a:spcAft>
              <a:buSzPts val="5000"/>
              <a:buNone/>
              <a:defRPr sz="5000"/>
            </a:lvl4pPr>
            <a:lvl5pPr lvl="4" algn="ctr">
              <a:spcBef>
                <a:spcPts val="0"/>
              </a:spcBef>
              <a:spcAft>
                <a:spcPts val="0"/>
              </a:spcAft>
              <a:buSzPts val="5000"/>
              <a:buNone/>
              <a:defRPr sz="5000"/>
            </a:lvl5pPr>
            <a:lvl6pPr lvl="5" algn="ctr">
              <a:spcBef>
                <a:spcPts val="0"/>
              </a:spcBef>
              <a:spcAft>
                <a:spcPts val="0"/>
              </a:spcAft>
              <a:buSzPts val="5000"/>
              <a:buNone/>
              <a:defRPr sz="5000"/>
            </a:lvl6pPr>
            <a:lvl7pPr lvl="6" algn="ctr">
              <a:spcBef>
                <a:spcPts val="0"/>
              </a:spcBef>
              <a:spcAft>
                <a:spcPts val="0"/>
              </a:spcAft>
              <a:buSzPts val="5000"/>
              <a:buNone/>
              <a:defRPr sz="5000"/>
            </a:lvl7pPr>
            <a:lvl8pPr lvl="7" algn="ctr">
              <a:spcBef>
                <a:spcPts val="0"/>
              </a:spcBef>
              <a:spcAft>
                <a:spcPts val="0"/>
              </a:spcAft>
              <a:buSzPts val="5000"/>
              <a:buNone/>
              <a:defRPr sz="5000"/>
            </a:lvl8pPr>
            <a:lvl9pPr lvl="8" algn="ctr">
              <a:spcBef>
                <a:spcPts val="0"/>
              </a:spcBef>
              <a:spcAft>
                <a:spcPts val="0"/>
              </a:spcAft>
              <a:buSzPts val="5000"/>
              <a:buNone/>
              <a:defRPr sz="5000"/>
            </a:lvl9pPr>
          </a:lstStyle>
          <a:p/>
        </p:txBody>
      </p:sp>
      <p:sp>
        <p:nvSpPr>
          <p:cNvPr id="20" name="Google Shape;20;p3"/>
          <p:cNvSpPr txBox="1"/>
          <p:nvPr>
            <p:ph hasCustomPrompt="1" idx="2" type="title"/>
          </p:nvPr>
        </p:nvSpPr>
        <p:spPr>
          <a:xfrm>
            <a:off x="2157500" y="1899275"/>
            <a:ext cx="1170300" cy="892800"/>
          </a:xfrm>
          <a:prstGeom prst="rect">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lvl1pPr lvl="0" rtl="0" algn="ctr">
              <a:spcBef>
                <a:spcPts val="0"/>
              </a:spcBef>
              <a:spcAft>
                <a:spcPts val="0"/>
              </a:spcAft>
              <a:buSzPts val="6000"/>
              <a:buNone/>
              <a:defRPr sz="5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BLANK_1_1_1_1_1">
    <p:spTree>
      <p:nvGrpSpPr>
        <p:cNvPr id="779" name="Shape 779"/>
        <p:cNvGrpSpPr/>
        <p:nvPr/>
      </p:nvGrpSpPr>
      <p:grpSpPr>
        <a:xfrm>
          <a:off x="0" y="0"/>
          <a:ext cx="0" cy="0"/>
          <a:chOff x="0" y="0"/>
          <a:chExt cx="0" cy="0"/>
        </a:xfrm>
      </p:grpSpPr>
      <p:grpSp>
        <p:nvGrpSpPr>
          <p:cNvPr id="780" name="Google Shape;780;p21"/>
          <p:cNvGrpSpPr/>
          <p:nvPr/>
        </p:nvGrpSpPr>
        <p:grpSpPr>
          <a:xfrm>
            <a:off x="0" y="0"/>
            <a:ext cx="462600" cy="5143500"/>
            <a:chOff x="0" y="0"/>
            <a:chExt cx="462600" cy="5143500"/>
          </a:xfrm>
        </p:grpSpPr>
        <p:sp>
          <p:nvSpPr>
            <p:cNvPr id="781" name="Google Shape;781;p21"/>
            <p:cNvSpPr/>
            <p:nvPr/>
          </p:nvSpPr>
          <p:spPr>
            <a:xfrm>
              <a:off x="0" y="0"/>
              <a:ext cx="462600" cy="51435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82" name="Google Shape;782;p21"/>
            <p:cNvGrpSpPr/>
            <p:nvPr/>
          </p:nvGrpSpPr>
          <p:grpSpPr>
            <a:xfrm>
              <a:off x="104442" y="232964"/>
              <a:ext cx="241111" cy="4406948"/>
              <a:chOff x="203454" y="208547"/>
              <a:chExt cx="236941" cy="4330727"/>
            </a:xfrm>
          </p:grpSpPr>
          <p:grpSp>
            <p:nvGrpSpPr>
              <p:cNvPr id="783" name="Google Shape;783;p21"/>
              <p:cNvGrpSpPr/>
              <p:nvPr/>
            </p:nvGrpSpPr>
            <p:grpSpPr>
              <a:xfrm>
                <a:off x="210567" y="208547"/>
                <a:ext cx="229829" cy="1187539"/>
                <a:chOff x="217679" y="160922"/>
                <a:chExt cx="229829" cy="1187539"/>
              </a:xfrm>
            </p:grpSpPr>
            <p:sp>
              <p:nvSpPr>
                <p:cNvPr id="784" name="Google Shape;784;p21"/>
                <p:cNvSpPr/>
                <p:nvPr/>
              </p:nvSpPr>
              <p:spPr>
                <a:xfrm>
                  <a:off x="217679" y="160922"/>
                  <a:ext cx="229829" cy="218803"/>
                </a:xfrm>
                <a:custGeom>
                  <a:rect b="b" l="l" r="r" t="t"/>
                  <a:pathLst>
                    <a:path extrusionOk="0" h="4981" w="5232">
                      <a:moveTo>
                        <a:pt x="2616" y="1"/>
                      </a:moveTo>
                      <a:lnTo>
                        <a:pt x="1988" y="1905"/>
                      </a:lnTo>
                      <a:lnTo>
                        <a:pt x="0" y="1905"/>
                      </a:lnTo>
                      <a:lnTo>
                        <a:pt x="1611" y="3076"/>
                      </a:lnTo>
                      <a:lnTo>
                        <a:pt x="984" y="4980"/>
                      </a:lnTo>
                      <a:lnTo>
                        <a:pt x="2616" y="3809"/>
                      </a:lnTo>
                      <a:lnTo>
                        <a:pt x="4227" y="4980"/>
                      </a:lnTo>
                      <a:lnTo>
                        <a:pt x="4227" y="4980"/>
                      </a:lnTo>
                      <a:lnTo>
                        <a:pt x="3599" y="3076"/>
                      </a:lnTo>
                      <a:lnTo>
                        <a:pt x="5231" y="1905"/>
                      </a:lnTo>
                      <a:lnTo>
                        <a:pt x="3223"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5" name="Google Shape;785;p21"/>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6" name="Google Shape;786;p21"/>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87" name="Google Shape;787;p21"/>
              <p:cNvGrpSpPr/>
              <p:nvPr/>
            </p:nvGrpSpPr>
            <p:grpSpPr>
              <a:xfrm>
                <a:off x="210567" y="1740667"/>
                <a:ext cx="229829" cy="703149"/>
                <a:chOff x="217679" y="645313"/>
                <a:chExt cx="229829" cy="703149"/>
              </a:xfrm>
            </p:grpSpPr>
            <p:sp>
              <p:nvSpPr>
                <p:cNvPr id="788" name="Google Shape;788;p21"/>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9" name="Google Shape;789;p21"/>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90" name="Google Shape;790;p21"/>
              <p:cNvGrpSpPr/>
              <p:nvPr/>
            </p:nvGrpSpPr>
            <p:grpSpPr>
              <a:xfrm>
                <a:off x="203454" y="2788396"/>
                <a:ext cx="229829" cy="703149"/>
                <a:chOff x="217679" y="645313"/>
                <a:chExt cx="229829" cy="703149"/>
              </a:xfrm>
            </p:grpSpPr>
            <p:sp>
              <p:nvSpPr>
                <p:cNvPr id="791" name="Google Shape;791;p21"/>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2" name="Google Shape;792;p21"/>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93" name="Google Shape;793;p21"/>
              <p:cNvGrpSpPr/>
              <p:nvPr/>
            </p:nvGrpSpPr>
            <p:grpSpPr>
              <a:xfrm>
                <a:off x="210567" y="3836125"/>
                <a:ext cx="229829" cy="703149"/>
                <a:chOff x="217679" y="645313"/>
                <a:chExt cx="229829" cy="703149"/>
              </a:xfrm>
            </p:grpSpPr>
            <p:sp>
              <p:nvSpPr>
                <p:cNvPr id="794" name="Google Shape;794;p21"/>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5" name="Google Shape;795;p21"/>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796" name="Google Shape;796;p21"/>
          <p:cNvSpPr/>
          <p:nvPr/>
        </p:nvSpPr>
        <p:spPr>
          <a:xfrm>
            <a:off x="462600" y="4272200"/>
            <a:ext cx="8677045" cy="867751"/>
          </a:xfrm>
          <a:custGeom>
            <a:rect b="b" l="l" r="r" t="t"/>
            <a:pathLst>
              <a:path extrusionOk="0" h="4709" w="213694">
                <a:moveTo>
                  <a:pt x="1" y="0"/>
                </a:moveTo>
                <a:lnTo>
                  <a:pt x="1" y="4708"/>
                </a:lnTo>
                <a:lnTo>
                  <a:pt x="213693" y="4708"/>
                </a:lnTo>
                <a:lnTo>
                  <a:pt x="213693" y="0"/>
                </a:lnTo>
                <a:close/>
              </a:path>
            </a:pathLst>
          </a:custGeom>
          <a:solidFill>
            <a:schemeClr val="l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97" name="Google Shape;797;p21"/>
          <p:cNvGrpSpPr/>
          <p:nvPr/>
        </p:nvGrpSpPr>
        <p:grpSpPr>
          <a:xfrm>
            <a:off x="472975" y="-37475"/>
            <a:ext cx="8708400" cy="4309800"/>
            <a:chOff x="472975" y="-37475"/>
            <a:chExt cx="8708400" cy="4309800"/>
          </a:xfrm>
        </p:grpSpPr>
        <p:cxnSp>
          <p:nvCxnSpPr>
            <p:cNvPr id="798" name="Google Shape;798;p21"/>
            <p:cNvCxnSpPr/>
            <p:nvPr/>
          </p:nvCxnSpPr>
          <p:spPr>
            <a:xfrm>
              <a:off x="472975" y="258125"/>
              <a:ext cx="8708400" cy="0"/>
            </a:xfrm>
            <a:prstGeom prst="straightConnector1">
              <a:avLst/>
            </a:prstGeom>
            <a:noFill/>
            <a:ln cap="flat" cmpd="sng" w="19050">
              <a:solidFill>
                <a:schemeClr val="dk1"/>
              </a:solidFill>
              <a:prstDash val="solid"/>
              <a:round/>
              <a:headEnd len="med" w="med" type="none"/>
              <a:tailEnd len="med" w="med" type="none"/>
            </a:ln>
          </p:spPr>
        </p:cxnSp>
        <p:cxnSp>
          <p:nvCxnSpPr>
            <p:cNvPr id="799" name="Google Shape;799;p21"/>
            <p:cNvCxnSpPr/>
            <p:nvPr/>
          </p:nvCxnSpPr>
          <p:spPr>
            <a:xfrm>
              <a:off x="8797400" y="-37475"/>
              <a:ext cx="0" cy="4309800"/>
            </a:xfrm>
            <a:prstGeom prst="straightConnector1">
              <a:avLst/>
            </a:prstGeom>
            <a:noFill/>
            <a:ln cap="flat" cmpd="sng" w="19050">
              <a:solidFill>
                <a:schemeClr val="dk1"/>
              </a:solidFill>
              <a:prstDash val="solid"/>
              <a:round/>
              <a:headEnd len="med" w="med" type="none"/>
              <a:tailEnd len="med" w="med" type="none"/>
            </a:ln>
          </p:spPr>
        </p:cxnSp>
      </p:grpSp>
      <p:sp>
        <p:nvSpPr>
          <p:cNvPr id="800" name="Google Shape;800;p21"/>
          <p:cNvSpPr txBox="1"/>
          <p:nvPr>
            <p:ph idx="1" type="subTitle"/>
          </p:nvPr>
        </p:nvSpPr>
        <p:spPr>
          <a:xfrm>
            <a:off x="720000" y="1811519"/>
            <a:ext cx="2568000" cy="537300"/>
          </a:xfrm>
          <a:prstGeom prst="rect">
            <a:avLst/>
          </a:prstGeom>
          <a:ln>
            <a:noFill/>
          </a:ln>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0"/>
              </a:spcBef>
              <a:spcAft>
                <a:spcPts val="0"/>
              </a:spcAft>
              <a:buSzPts val="1200"/>
              <a:buNone/>
              <a:defRPr/>
            </a:lvl2pPr>
            <a:lvl3pPr lvl="2" rtl="0" algn="ctr">
              <a:lnSpc>
                <a:spcPct val="100000"/>
              </a:lnSpc>
              <a:spcBef>
                <a:spcPts val="0"/>
              </a:spcBef>
              <a:spcAft>
                <a:spcPts val="0"/>
              </a:spcAft>
              <a:buSzPts val="1200"/>
              <a:buNone/>
              <a:defRPr/>
            </a:lvl3pPr>
            <a:lvl4pPr lvl="3" rtl="0" algn="ctr">
              <a:lnSpc>
                <a:spcPct val="100000"/>
              </a:lnSpc>
              <a:spcBef>
                <a:spcPts val="0"/>
              </a:spcBef>
              <a:spcAft>
                <a:spcPts val="0"/>
              </a:spcAft>
              <a:buSzPts val="1200"/>
              <a:buNone/>
              <a:defRPr/>
            </a:lvl4pPr>
            <a:lvl5pPr lvl="4" rtl="0" algn="ctr">
              <a:lnSpc>
                <a:spcPct val="100000"/>
              </a:lnSpc>
              <a:spcBef>
                <a:spcPts val="0"/>
              </a:spcBef>
              <a:spcAft>
                <a:spcPts val="0"/>
              </a:spcAft>
              <a:buSzPts val="1200"/>
              <a:buNone/>
              <a:defRPr/>
            </a:lvl5pPr>
            <a:lvl6pPr lvl="5" rtl="0" algn="ctr">
              <a:lnSpc>
                <a:spcPct val="100000"/>
              </a:lnSpc>
              <a:spcBef>
                <a:spcPts val="0"/>
              </a:spcBef>
              <a:spcAft>
                <a:spcPts val="0"/>
              </a:spcAft>
              <a:buSzPts val="1200"/>
              <a:buNone/>
              <a:defRPr/>
            </a:lvl6pPr>
            <a:lvl7pPr lvl="6" rtl="0" algn="ctr">
              <a:lnSpc>
                <a:spcPct val="100000"/>
              </a:lnSpc>
              <a:spcBef>
                <a:spcPts val="0"/>
              </a:spcBef>
              <a:spcAft>
                <a:spcPts val="0"/>
              </a:spcAft>
              <a:buSzPts val="1200"/>
              <a:buNone/>
              <a:defRPr/>
            </a:lvl7pPr>
            <a:lvl8pPr lvl="7" rtl="0" algn="ctr">
              <a:lnSpc>
                <a:spcPct val="100000"/>
              </a:lnSpc>
              <a:spcBef>
                <a:spcPts val="0"/>
              </a:spcBef>
              <a:spcAft>
                <a:spcPts val="0"/>
              </a:spcAft>
              <a:buSzPts val="1200"/>
              <a:buNone/>
              <a:defRPr/>
            </a:lvl8pPr>
            <a:lvl9pPr lvl="8" rtl="0" algn="ctr">
              <a:lnSpc>
                <a:spcPct val="100000"/>
              </a:lnSpc>
              <a:spcBef>
                <a:spcPts val="0"/>
              </a:spcBef>
              <a:spcAft>
                <a:spcPts val="0"/>
              </a:spcAft>
              <a:buSzPts val="1200"/>
              <a:buNone/>
              <a:defRPr/>
            </a:lvl9pPr>
          </a:lstStyle>
          <a:p/>
        </p:txBody>
      </p:sp>
      <p:sp>
        <p:nvSpPr>
          <p:cNvPr id="801" name="Google Shape;801;p21"/>
          <p:cNvSpPr txBox="1"/>
          <p:nvPr>
            <p:ph idx="2" type="subTitle"/>
          </p:nvPr>
        </p:nvSpPr>
        <p:spPr>
          <a:xfrm>
            <a:off x="3288012" y="1811519"/>
            <a:ext cx="2568000" cy="537300"/>
          </a:xfrm>
          <a:prstGeom prst="rect">
            <a:avLst/>
          </a:prstGeom>
          <a:ln>
            <a:noFill/>
          </a:ln>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0"/>
              </a:spcBef>
              <a:spcAft>
                <a:spcPts val="0"/>
              </a:spcAft>
              <a:buSzPts val="1200"/>
              <a:buNone/>
              <a:defRPr/>
            </a:lvl2pPr>
            <a:lvl3pPr lvl="2" rtl="0" algn="ctr">
              <a:lnSpc>
                <a:spcPct val="100000"/>
              </a:lnSpc>
              <a:spcBef>
                <a:spcPts val="0"/>
              </a:spcBef>
              <a:spcAft>
                <a:spcPts val="0"/>
              </a:spcAft>
              <a:buSzPts val="1200"/>
              <a:buNone/>
              <a:defRPr/>
            </a:lvl3pPr>
            <a:lvl4pPr lvl="3" rtl="0" algn="ctr">
              <a:lnSpc>
                <a:spcPct val="100000"/>
              </a:lnSpc>
              <a:spcBef>
                <a:spcPts val="0"/>
              </a:spcBef>
              <a:spcAft>
                <a:spcPts val="0"/>
              </a:spcAft>
              <a:buSzPts val="1200"/>
              <a:buNone/>
              <a:defRPr/>
            </a:lvl4pPr>
            <a:lvl5pPr lvl="4" rtl="0" algn="ctr">
              <a:lnSpc>
                <a:spcPct val="100000"/>
              </a:lnSpc>
              <a:spcBef>
                <a:spcPts val="0"/>
              </a:spcBef>
              <a:spcAft>
                <a:spcPts val="0"/>
              </a:spcAft>
              <a:buSzPts val="1200"/>
              <a:buNone/>
              <a:defRPr/>
            </a:lvl5pPr>
            <a:lvl6pPr lvl="5" rtl="0" algn="ctr">
              <a:lnSpc>
                <a:spcPct val="100000"/>
              </a:lnSpc>
              <a:spcBef>
                <a:spcPts val="0"/>
              </a:spcBef>
              <a:spcAft>
                <a:spcPts val="0"/>
              </a:spcAft>
              <a:buSzPts val="1200"/>
              <a:buNone/>
              <a:defRPr/>
            </a:lvl6pPr>
            <a:lvl7pPr lvl="6" rtl="0" algn="ctr">
              <a:lnSpc>
                <a:spcPct val="100000"/>
              </a:lnSpc>
              <a:spcBef>
                <a:spcPts val="0"/>
              </a:spcBef>
              <a:spcAft>
                <a:spcPts val="0"/>
              </a:spcAft>
              <a:buSzPts val="1200"/>
              <a:buNone/>
              <a:defRPr/>
            </a:lvl7pPr>
            <a:lvl8pPr lvl="7" rtl="0" algn="ctr">
              <a:lnSpc>
                <a:spcPct val="100000"/>
              </a:lnSpc>
              <a:spcBef>
                <a:spcPts val="0"/>
              </a:spcBef>
              <a:spcAft>
                <a:spcPts val="0"/>
              </a:spcAft>
              <a:buSzPts val="1200"/>
              <a:buNone/>
              <a:defRPr/>
            </a:lvl8pPr>
            <a:lvl9pPr lvl="8" rtl="0" algn="ctr">
              <a:lnSpc>
                <a:spcPct val="100000"/>
              </a:lnSpc>
              <a:spcBef>
                <a:spcPts val="0"/>
              </a:spcBef>
              <a:spcAft>
                <a:spcPts val="0"/>
              </a:spcAft>
              <a:buSzPts val="1200"/>
              <a:buNone/>
              <a:defRPr/>
            </a:lvl9pPr>
          </a:lstStyle>
          <a:p/>
        </p:txBody>
      </p:sp>
      <p:sp>
        <p:nvSpPr>
          <p:cNvPr id="802" name="Google Shape;802;p21"/>
          <p:cNvSpPr txBox="1"/>
          <p:nvPr>
            <p:ph idx="3" type="subTitle"/>
          </p:nvPr>
        </p:nvSpPr>
        <p:spPr>
          <a:xfrm>
            <a:off x="5856000" y="1811519"/>
            <a:ext cx="2563200" cy="537300"/>
          </a:xfrm>
          <a:prstGeom prst="rect">
            <a:avLst/>
          </a:prstGeom>
          <a:ln>
            <a:noFill/>
          </a:ln>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0"/>
              </a:spcBef>
              <a:spcAft>
                <a:spcPts val="0"/>
              </a:spcAft>
              <a:buSzPts val="1200"/>
              <a:buNone/>
              <a:defRPr/>
            </a:lvl2pPr>
            <a:lvl3pPr lvl="2" rtl="0" algn="ctr">
              <a:lnSpc>
                <a:spcPct val="100000"/>
              </a:lnSpc>
              <a:spcBef>
                <a:spcPts val="0"/>
              </a:spcBef>
              <a:spcAft>
                <a:spcPts val="0"/>
              </a:spcAft>
              <a:buSzPts val="1200"/>
              <a:buNone/>
              <a:defRPr/>
            </a:lvl3pPr>
            <a:lvl4pPr lvl="3" rtl="0" algn="ctr">
              <a:lnSpc>
                <a:spcPct val="100000"/>
              </a:lnSpc>
              <a:spcBef>
                <a:spcPts val="0"/>
              </a:spcBef>
              <a:spcAft>
                <a:spcPts val="0"/>
              </a:spcAft>
              <a:buSzPts val="1200"/>
              <a:buNone/>
              <a:defRPr/>
            </a:lvl4pPr>
            <a:lvl5pPr lvl="4" rtl="0" algn="ctr">
              <a:lnSpc>
                <a:spcPct val="100000"/>
              </a:lnSpc>
              <a:spcBef>
                <a:spcPts val="0"/>
              </a:spcBef>
              <a:spcAft>
                <a:spcPts val="0"/>
              </a:spcAft>
              <a:buSzPts val="1200"/>
              <a:buNone/>
              <a:defRPr/>
            </a:lvl5pPr>
            <a:lvl6pPr lvl="5" rtl="0" algn="ctr">
              <a:lnSpc>
                <a:spcPct val="100000"/>
              </a:lnSpc>
              <a:spcBef>
                <a:spcPts val="0"/>
              </a:spcBef>
              <a:spcAft>
                <a:spcPts val="0"/>
              </a:spcAft>
              <a:buSzPts val="1200"/>
              <a:buNone/>
              <a:defRPr/>
            </a:lvl6pPr>
            <a:lvl7pPr lvl="6" rtl="0" algn="ctr">
              <a:lnSpc>
                <a:spcPct val="100000"/>
              </a:lnSpc>
              <a:spcBef>
                <a:spcPts val="0"/>
              </a:spcBef>
              <a:spcAft>
                <a:spcPts val="0"/>
              </a:spcAft>
              <a:buSzPts val="1200"/>
              <a:buNone/>
              <a:defRPr/>
            </a:lvl7pPr>
            <a:lvl8pPr lvl="7" rtl="0" algn="ctr">
              <a:lnSpc>
                <a:spcPct val="100000"/>
              </a:lnSpc>
              <a:spcBef>
                <a:spcPts val="0"/>
              </a:spcBef>
              <a:spcAft>
                <a:spcPts val="0"/>
              </a:spcAft>
              <a:buSzPts val="1200"/>
              <a:buNone/>
              <a:defRPr/>
            </a:lvl8pPr>
            <a:lvl9pPr lvl="8" rtl="0" algn="ctr">
              <a:lnSpc>
                <a:spcPct val="100000"/>
              </a:lnSpc>
              <a:spcBef>
                <a:spcPts val="0"/>
              </a:spcBef>
              <a:spcAft>
                <a:spcPts val="0"/>
              </a:spcAft>
              <a:buSzPts val="1200"/>
              <a:buNone/>
              <a:defRPr/>
            </a:lvl9pPr>
          </a:lstStyle>
          <a:p/>
        </p:txBody>
      </p:sp>
      <p:sp>
        <p:nvSpPr>
          <p:cNvPr id="803" name="Google Shape;803;p21"/>
          <p:cNvSpPr txBox="1"/>
          <p:nvPr>
            <p:ph idx="4" type="subTitle"/>
          </p:nvPr>
        </p:nvSpPr>
        <p:spPr>
          <a:xfrm>
            <a:off x="720000" y="3284025"/>
            <a:ext cx="2568000" cy="539400"/>
          </a:xfrm>
          <a:prstGeom prst="rect">
            <a:avLst/>
          </a:prstGeom>
          <a:ln>
            <a:noFill/>
          </a:ln>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0"/>
              </a:spcBef>
              <a:spcAft>
                <a:spcPts val="0"/>
              </a:spcAft>
              <a:buSzPts val="1200"/>
              <a:buNone/>
              <a:defRPr/>
            </a:lvl2pPr>
            <a:lvl3pPr lvl="2" rtl="0" algn="ctr">
              <a:lnSpc>
                <a:spcPct val="100000"/>
              </a:lnSpc>
              <a:spcBef>
                <a:spcPts val="0"/>
              </a:spcBef>
              <a:spcAft>
                <a:spcPts val="0"/>
              </a:spcAft>
              <a:buSzPts val="1200"/>
              <a:buNone/>
              <a:defRPr/>
            </a:lvl3pPr>
            <a:lvl4pPr lvl="3" rtl="0" algn="ctr">
              <a:lnSpc>
                <a:spcPct val="100000"/>
              </a:lnSpc>
              <a:spcBef>
                <a:spcPts val="0"/>
              </a:spcBef>
              <a:spcAft>
                <a:spcPts val="0"/>
              </a:spcAft>
              <a:buSzPts val="1200"/>
              <a:buNone/>
              <a:defRPr/>
            </a:lvl4pPr>
            <a:lvl5pPr lvl="4" rtl="0" algn="ctr">
              <a:lnSpc>
                <a:spcPct val="100000"/>
              </a:lnSpc>
              <a:spcBef>
                <a:spcPts val="0"/>
              </a:spcBef>
              <a:spcAft>
                <a:spcPts val="0"/>
              </a:spcAft>
              <a:buSzPts val="1200"/>
              <a:buNone/>
              <a:defRPr/>
            </a:lvl5pPr>
            <a:lvl6pPr lvl="5" rtl="0" algn="ctr">
              <a:lnSpc>
                <a:spcPct val="100000"/>
              </a:lnSpc>
              <a:spcBef>
                <a:spcPts val="0"/>
              </a:spcBef>
              <a:spcAft>
                <a:spcPts val="0"/>
              </a:spcAft>
              <a:buSzPts val="1200"/>
              <a:buNone/>
              <a:defRPr/>
            </a:lvl6pPr>
            <a:lvl7pPr lvl="6" rtl="0" algn="ctr">
              <a:lnSpc>
                <a:spcPct val="100000"/>
              </a:lnSpc>
              <a:spcBef>
                <a:spcPts val="0"/>
              </a:spcBef>
              <a:spcAft>
                <a:spcPts val="0"/>
              </a:spcAft>
              <a:buSzPts val="1200"/>
              <a:buNone/>
              <a:defRPr/>
            </a:lvl7pPr>
            <a:lvl8pPr lvl="7" rtl="0" algn="ctr">
              <a:lnSpc>
                <a:spcPct val="100000"/>
              </a:lnSpc>
              <a:spcBef>
                <a:spcPts val="0"/>
              </a:spcBef>
              <a:spcAft>
                <a:spcPts val="0"/>
              </a:spcAft>
              <a:buSzPts val="1200"/>
              <a:buNone/>
              <a:defRPr/>
            </a:lvl8pPr>
            <a:lvl9pPr lvl="8" rtl="0" algn="ctr">
              <a:lnSpc>
                <a:spcPct val="100000"/>
              </a:lnSpc>
              <a:spcBef>
                <a:spcPts val="0"/>
              </a:spcBef>
              <a:spcAft>
                <a:spcPts val="0"/>
              </a:spcAft>
              <a:buSzPts val="1200"/>
              <a:buNone/>
              <a:defRPr/>
            </a:lvl9pPr>
          </a:lstStyle>
          <a:p/>
        </p:txBody>
      </p:sp>
      <p:sp>
        <p:nvSpPr>
          <p:cNvPr id="804" name="Google Shape;804;p21"/>
          <p:cNvSpPr txBox="1"/>
          <p:nvPr>
            <p:ph idx="5" type="subTitle"/>
          </p:nvPr>
        </p:nvSpPr>
        <p:spPr>
          <a:xfrm>
            <a:off x="3288012" y="3284025"/>
            <a:ext cx="2568000" cy="539400"/>
          </a:xfrm>
          <a:prstGeom prst="rect">
            <a:avLst/>
          </a:prstGeom>
          <a:ln>
            <a:noFill/>
          </a:ln>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0"/>
              </a:spcBef>
              <a:spcAft>
                <a:spcPts val="0"/>
              </a:spcAft>
              <a:buSzPts val="1200"/>
              <a:buNone/>
              <a:defRPr/>
            </a:lvl2pPr>
            <a:lvl3pPr lvl="2" rtl="0" algn="ctr">
              <a:lnSpc>
                <a:spcPct val="100000"/>
              </a:lnSpc>
              <a:spcBef>
                <a:spcPts val="0"/>
              </a:spcBef>
              <a:spcAft>
                <a:spcPts val="0"/>
              </a:spcAft>
              <a:buSzPts val="1200"/>
              <a:buNone/>
              <a:defRPr/>
            </a:lvl3pPr>
            <a:lvl4pPr lvl="3" rtl="0" algn="ctr">
              <a:lnSpc>
                <a:spcPct val="100000"/>
              </a:lnSpc>
              <a:spcBef>
                <a:spcPts val="0"/>
              </a:spcBef>
              <a:spcAft>
                <a:spcPts val="0"/>
              </a:spcAft>
              <a:buSzPts val="1200"/>
              <a:buNone/>
              <a:defRPr/>
            </a:lvl4pPr>
            <a:lvl5pPr lvl="4" rtl="0" algn="ctr">
              <a:lnSpc>
                <a:spcPct val="100000"/>
              </a:lnSpc>
              <a:spcBef>
                <a:spcPts val="0"/>
              </a:spcBef>
              <a:spcAft>
                <a:spcPts val="0"/>
              </a:spcAft>
              <a:buSzPts val="1200"/>
              <a:buNone/>
              <a:defRPr/>
            </a:lvl5pPr>
            <a:lvl6pPr lvl="5" rtl="0" algn="ctr">
              <a:lnSpc>
                <a:spcPct val="100000"/>
              </a:lnSpc>
              <a:spcBef>
                <a:spcPts val="0"/>
              </a:spcBef>
              <a:spcAft>
                <a:spcPts val="0"/>
              </a:spcAft>
              <a:buSzPts val="1200"/>
              <a:buNone/>
              <a:defRPr/>
            </a:lvl6pPr>
            <a:lvl7pPr lvl="6" rtl="0" algn="ctr">
              <a:lnSpc>
                <a:spcPct val="100000"/>
              </a:lnSpc>
              <a:spcBef>
                <a:spcPts val="0"/>
              </a:spcBef>
              <a:spcAft>
                <a:spcPts val="0"/>
              </a:spcAft>
              <a:buSzPts val="1200"/>
              <a:buNone/>
              <a:defRPr/>
            </a:lvl7pPr>
            <a:lvl8pPr lvl="7" rtl="0" algn="ctr">
              <a:lnSpc>
                <a:spcPct val="100000"/>
              </a:lnSpc>
              <a:spcBef>
                <a:spcPts val="0"/>
              </a:spcBef>
              <a:spcAft>
                <a:spcPts val="0"/>
              </a:spcAft>
              <a:buSzPts val="1200"/>
              <a:buNone/>
              <a:defRPr/>
            </a:lvl8pPr>
            <a:lvl9pPr lvl="8" rtl="0" algn="ctr">
              <a:lnSpc>
                <a:spcPct val="100000"/>
              </a:lnSpc>
              <a:spcBef>
                <a:spcPts val="0"/>
              </a:spcBef>
              <a:spcAft>
                <a:spcPts val="0"/>
              </a:spcAft>
              <a:buSzPts val="1200"/>
              <a:buNone/>
              <a:defRPr/>
            </a:lvl9pPr>
          </a:lstStyle>
          <a:p/>
        </p:txBody>
      </p:sp>
      <p:sp>
        <p:nvSpPr>
          <p:cNvPr id="805" name="Google Shape;805;p21"/>
          <p:cNvSpPr txBox="1"/>
          <p:nvPr>
            <p:ph idx="6" type="subTitle"/>
          </p:nvPr>
        </p:nvSpPr>
        <p:spPr>
          <a:xfrm>
            <a:off x="5856000" y="3284025"/>
            <a:ext cx="2563200" cy="539400"/>
          </a:xfrm>
          <a:prstGeom prst="rect">
            <a:avLst/>
          </a:prstGeom>
          <a:ln>
            <a:noFill/>
          </a:ln>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0"/>
              </a:spcBef>
              <a:spcAft>
                <a:spcPts val="0"/>
              </a:spcAft>
              <a:buSzPts val="1200"/>
              <a:buNone/>
              <a:defRPr/>
            </a:lvl2pPr>
            <a:lvl3pPr lvl="2" rtl="0" algn="ctr">
              <a:lnSpc>
                <a:spcPct val="100000"/>
              </a:lnSpc>
              <a:spcBef>
                <a:spcPts val="0"/>
              </a:spcBef>
              <a:spcAft>
                <a:spcPts val="0"/>
              </a:spcAft>
              <a:buSzPts val="1200"/>
              <a:buNone/>
              <a:defRPr/>
            </a:lvl3pPr>
            <a:lvl4pPr lvl="3" rtl="0" algn="ctr">
              <a:lnSpc>
                <a:spcPct val="100000"/>
              </a:lnSpc>
              <a:spcBef>
                <a:spcPts val="0"/>
              </a:spcBef>
              <a:spcAft>
                <a:spcPts val="0"/>
              </a:spcAft>
              <a:buSzPts val="1200"/>
              <a:buNone/>
              <a:defRPr/>
            </a:lvl4pPr>
            <a:lvl5pPr lvl="4" rtl="0" algn="ctr">
              <a:lnSpc>
                <a:spcPct val="100000"/>
              </a:lnSpc>
              <a:spcBef>
                <a:spcPts val="0"/>
              </a:spcBef>
              <a:spcAft>
                <a:spcPts val="0"/>
              </a:spcAft>
              <a:buSzPts val="1200"/>
              <a:buNone/>
              <a:defRPr/>
            </a:lvl5pPr>
            <a:lvl6pPr lvl="5" rtl="0" algn="ctr">
              <a:lnSpc>
                <a:spcPct val="100000"/>
              </a:lnSpc>
              <a:spcBef>
                <a:spcPts val="0"/>
              </a:spcBef>
              <a:spcAft>
                <a:spcPts val="0"/>
              </a:spcAft>
              <a:buSzPts val="1200"/>
              <a:buNone/>
              <a:defRPr/>
            </a:lvl6pPr>
            <a:lvl7pPr lvl="6" rtl="0" algn="ctr">
              <a:lnSpc>
                <a:spcPct val="100000"/>
              </a:lnSpc>
              <a:spcBef>
                <a:spcPts val="0"/>
              </a:spcBef>
              <a:spcAft>
                <a:spcPts val="0"/>
              </a:spcAft>
              <a:buSzPts val="1200"/>
              <a:buNone/>
              <a:defRPr/>
            </a:lvl7pPr>
            <a:lvl8pPr lvl="7" rtl="0" algn="ctr">
              <a:lnSpc>
                <a:spcPct val="100000"/>
              </a:lnSpc>
              <a:spcBef>
                <a:spcPts val="0"/>
              </a:spcBef>
              <a:spcAft>
                <a:spcPts val="0"/>
              </a:spcAft>
              <a:buSzPts val="1200"/>
              <a:buNone/>
              <a:defRPr/>
            </a:lvl8pPr>
            <a:lvl9pPr lvl="8" rtl="0" algn="ctr">
              <a:lnSpc>
                <a:spcPct val="100000"/>
              </a:lnSpc>
              <a:spcBef>
                <a:spcPts val="0"/>
              </a:spcBef>
              <a:spcAft>
                <a:spcPts val="0"/>
              </a:spcAft>
              <a:buSzPts val="1200"/>
              <a:buNone/>
              <a:defRPr/>
            </a:lvl9pPr>
          </a:lstStyle>
          <a:p/>
        </p:txBody>
      </p:sp>
      <p:sp>
        <p:nvSpPr>
          <p:cNvPr id="806" name="Google Shape;806;p21"/>
          <p:cNvSpPr txBox="1"/>
          <p:nvPr>
            <p:ph idx="7" type="subTitle"/>
          </p:nvPr>
        </p:nvSpPr>
        <p:spPr>
          <a:xfrm>
            <a:off x="720000" y="1276675"/>
            <a:ext cx="2568000" cy="537300"/>
          </a:xfrm>
          <a:prstGeom prst="rect">
            <a:avLst/>
          </a:prstGeom>
          <a:ln>
            <a:noFill/>
          </a:ln>
        </p:spPr>
        <p:txBody>
          <a:bodyPr anchorCtr="0" anchor="b" bIns="91425" lIns="91425" spcFirstLastPara="1" rIns="91425" wrap="square" tIns="91425">
            <a:noAutofit/>
          </a:bodyPr>
          <a:lstStyle>
            <a:lvl1pPr lvl="0" rtl="0">
              <a:lnSpc>
                <a:spcPct val="100000"/>
              </a:lnSpc>
              <a:spcBef>
                <a:spcPts val="0"/>
              </a:spcBef>
              <a:spcAft>
                <a:spcPts val="0"/>
              </a:spcAft>
              <a:buClr>
                <a:schemeClr val="dk1"/>
              </a:buClr>
              <a:buSzPts val="2400"/>
              <a:buFont typeface="Sora"/>
              <a:buNone/>
              <a:defRPr b="1" sz="1800">
                <a:solidFill>
                  <a:schemeClr val="dk1"/>
                </a:solidFill>
                <a:latin typeface="Sora"/>
                <a:ea typeface="Sora"/>
                <a:cs typeface="Sora"/>
                <a:sym typeface="Sora"/>
              </a:defRPr>
            </a:lvl1pPr>
            <a:lvl2pPr lvl="1"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2pPr>
            <a:lvl3pPr lvl="2"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3pPr>
            <a:lvl4pPr lvl="3"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4pPr>
            <a:lvl5pPr lvl="4"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5pPr>
            <a:lvl6pPr lvl="5"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6pPr>
            <a:lvl7pPr lvl="6"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7pPr>
            <a:lvl8pPr lvl="7"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8pPr>
            <a:lvl9pPr lvl="8"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9pPr>
          </a:lstStyle>
          <a:p/>
        </p:txBody>
      </p:sp>
      <p:sp>
        <p:nvSpPr>
          <p:cNvPr id="807" name="Google Shape;807;p21"/>
          <p:cNvSpPr txBox="1"/>
          <p:nvPr>
            <p:ph idx="8" type="subTitle"/>
          </p:nvPr>
        </p:nvSpPr>
        <p:spPr>
          <a:xfrm>
            <a:off x="3288012" y="1276675"/>
            <a:ext cx="2568000" cy="537300"/>
          </a:xfrm>
          <a:prstGeom prst="rect">
            <a:avLst/>
          </a:prstGeom>
          <a:ln>
            <a:noFill/>
          </a:ln>
        </p:spPr>
        <p:txBody>
          <a:bodyPr anchorCtr="0" anchor="b" bIns="91425" lIns="91425" spcFirstLastPara="1" rIns="91425" wrap="square" tIns="91425">
            <a:noAutofit/>
          </a:bodyPr>
          <a:lstStyle>
            <a:lvl1pPr lvl="0" rtl="0">
              <a:lnSpc>
                <a:spcPct val="100000"/>
              </a:lnSpc>
              <a:spcBef>
                <a:spcPts val="0"/>
              </a:spcBef>
              <a:spcAft>
                <a:spcPts val="0"/>
              </a:spcAft>
              <a:buClr>
                <a:schemeClr val="dk1"/>
              </a:buClr>
              <a:buSzPts val="2400"/>
              <a:buFont typeface="Sora"/>
              <a:buNone/>
              <a:defRPr b="1" sz="1800">
                <a:solidFill>
                  <a:schemeClr val="dk1"/>
                </a:solidFill>
                <a:latin typeface="Sora"/>
                <a:ea typeface="Sora"/>
                <a:cs typeface="Sora"/>
                <a:sym typeface="Sora"/>
              </a:defRPr>
            </a:lvl1pPr>
            <a:lvl2pPr lvl="1"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2pPr>
            <a:lvl3pPr lvl="2"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3pPr>
            <a:lvl4pPr lvl="3"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4pPr>
            <a:lvl5pPr lvl="4"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5pPr>
            <a:lvl6pPr lvl="5"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6pPr>
            <a:lvl7pPr lvl="6"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7pPr>
            <a:lvl8pPr lvl="7"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8pPr>
            <a:lvl9pPr lvl="8"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9pPr>
          </a:lstStyle>
          <a:p/>
        </p:txBody>
      </p:sp>
      <p:sp>
        <p:nvSpPr>
          <p:cNvPr id="808" name="Google Shape;808;p21"/>
          <p:cNvSpPr txBox="1"/>
          <p:nvPr>
            <p:ph idx="9" type="subTitle"/>
          </p:nvPr>
        </p:nvSpPr>
        <p:spPr>
          <a:xfrm>
            <a:off x="5856000" y="1276675"/>
            <a:ext cx="2563200" cy="537300"/>
          </a:xfrm>
          <a:prstGeom prst="rect">
            <a:avLst/>
          </a:prstGeom>
          <a:ln>
            <a:noFill/>
          </a:ln>
        </p:spPr>
        <p:txBody>
          <a:bodyPr anchorCtr="0" anchor="b" bIns="91425" lIns="91425" spcFirstLastPara="1" rIns="91425" wrap="square" tIns="91425">
            <a:noAutofit/>
          </a:bodyPr>
          <a:lstStyle>
            <a:lvl1pPr lvl="0" rtl="0">
              <a:lnSpc>
                <a:spcPct val="100000"/>
              </a:lnSpc>
              <a:spcBef>
                <a:spcPts val="0"/>
              </a:spcBef>
              <a:spcAft>
                <a:spcPts val="0"/>
              </a:spcAft>
              <a:buClr>
                <a:schemeClr val="dk1"/>
              </a:buClr>
              <a:buSzPts val="2400"/>
              <a:buFont typeface="Sora"/>
              <a:buNone/>
              <a:defRPr b="1" sz="1800">
                <a:solidFill>
                  <a:schemeClr val="dk1"/>
                </a:solidFill>
                <a:latin typeface="Sora"/>
                <a:ea typeface="Sora"/>
                <a:cs typeface="Sora"/>
                <a:sym typeface="Sora"/>
              </a:defRPr>
            </a:lvl1pPr>
            <a:lvl2pPr lvl="1"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2pPr>
            <a:lvl3pPr lvl="2"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3pPr>
            <a:lvl4pPr lvl="3"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4pPr>
            <a:lvl5pPr lvl="4"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5pPr>
            <a:lvl6pPr lvl="5"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6pPr>
            <a:lvl7pPr lvl="6"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7pPr>
            <a:lvl8pPr lvl="7"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8pPr>
            <a:lvl9pPr lvl="8"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9pPr>
          </a:lstStyle>
          <a:p/>
        </p:txBody>
      </p:sp>
      <p:sp>
        <p:nvSpPr>
          <p:cNvPr id="809" name="Google Shape;809;p21"/>
          <p:cNvSpPr txBox="1"/>
          <p:nvPr>
            <p:ph idx="13" type="subTitle"/>
          </p:nvPr>
        </p:nvSpPr>
        <p:spPr>
          <a:xfrm>
            <a:off x="720000" y="2744675"/>
            <a:ext cx="2568000" cy="537300"/>
          </a:xfrm>
          <a:prstGeom prst="rect">
            <a:avLst/>
          </a:prstGeom>
          <a:ln>
            <a:noFill/>
          </a:ln>
        </p:spPr>
        <p:txBody>
          <a:bodyPr anchorCtr="0" anchor="b" bIns="91425" lIns="91425" spcFirstLastPara="1" rIns="91425" wrap="square" tIns="91425">
            <a:noAutofit/>
          </a:bodyPr>
          <a:lstStyle>
            <a:lvl1pPr lvl="0" rtl="0">
              <a:lnSpc>
                <a:spcPct val="100000"/>
              </a:lnSpc>
              <a:spcBef>
                <a:spcPts val="0"/>
              </a:spcBef>
              <a:spcAft>
                <a:spcPts val="0"/>
              </a:spcAft>
              <a:buClr>
                <a:schemeClr val="dk1"/>
              </a:buClr>
              <a:buSzPts val="2400"/>
              <a:buFont typeface="Sora"/>
              <a:buNone/>
              <a:defRPr b="1" sz="1800">
                <a:solidFill>
                  <a:schemeClr val="dk1"/>
                </a:solidFill>
                <a:latin typeface="Sora"/>
                <a:ea typeface="Sora"/>
                <a:cs typeface="Sora"/>
                <a:sym typeface="Sora"/>
              </a:defRPr>
            </a:lvl1pPr>
            <a:lvl2pPr lvl="1"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2pPr>
            <a:lvl3pPr lvl="2"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3pPr>
            <a:lvl4pPr lvl="3"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4pPr>
            <a:lvl5pPr lvl="4"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5pPr>
            <a:lvl6pPr lvl="5"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6pPr>
            <a:lvl7pPr lvl="6"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7pPr>
            <a:lvl8pPr lvl="7"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8pPr>
            <a:lvl9pPr lvl="8"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9pPr>
          </a:lstStyle>
          <a:p/>
        </p:txBody>
      </p:sp>
      <p:sp>
        <p:nvSpPr>
          <p:cNvPr id="810" name="Google Shape;810;p21"/>
          <p:cNvSpPr txBox="1"/>
          <p:nvPr>
            <p:ph idx="14" type="subTitle"/>
          </p:nvPr>
        </p:nvSpPr>
        <p:spPr>
          <a:xfrm>
            <a:off x="3288012" y="2744675"/>
            <a:ext cx="2568000" cy="537300"/>
          </a:xfrm>
          <a:prstGeom prst="rect">
            <a:avLst/>
          </a:prstGeom>
          <a:ln>
            <a:noFill/>
          </a:ln>
        </p:spPr>
        <p:txBody>
          <a:bodyPr anchorCtr="0" anchor="b" bIns="91425" lIns="91425" spcFirstLastPara="1" rIns="91425" wrap="square" tIns="91425">
            <a:noAutofit/>
          </a:bodyPr>
          <a:lstStyle>
            <a:lvl1pPr lvl="0" rtl="0">
              <a:lnSpc>
                <a:spcPct val="100000"/>
              </a:lnSpc>
              <a:spcBef>
                <a:spcPts val="0"/>
              </a:spcBef>
              <a:spcAft>
                <a:spcPts val="0"/>
              </a:spcAft>
              <a:buClr>
                <a:schemeClr val="dk1"/>
              </a:buClr>
              <a:buSzPts val="2400"/>
              <a:buFont typeface="Sora"/>
              <a:buNone/>
              <a:defRPr b="1" sz="1800">
                <a:solidFill>
                  <a:schemeClr val="dk1"/>
                </a:solidFill>
                <a:latin typeface="Sora"/>
                <a:ea typeface="Sora"/>
                <a:cs typeface="Sora"/>
                <a:sym typeface="Sora"/>
              </a:defRPr>
            </a:lvl1pPr>
            <a:lvl2pPr lvl="1"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2pPr>
            <a:lvl3pPr lvl="2"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3pPr>
            <a:lvl4pPr lvl="3"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4pPr>
            <a:lvl5pPr lvl="4"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5pPr>
            <a:lvl6pPr lvl="5"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6pPr>
            <a:lvl7pPr lvl="6"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7pPr>
            <a:lvl8pPr lvl="7"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8pPr>
            <a:lvl9pPr lvl="8"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9pPr>
          </a:lstStyle>
          <a:p/>
        </p:txBody>
      </p:sp>
      <p:sp>
        <p:nvSpPr>
          <p:cNvPr id="811" name="Google Shape;811;p21"/>
          <p:cNvSpPr txBox="1"/>
          <p:nvPr>
            <p:ph idx="15" type="subTitle"/>
          </p:nvPr>
        </p:nvSpPr>
        <p:spPr>
          <a:xfrm>
            <a:off x="5856000" y="2744675"/>
            <a:ext cx="2568000" cy="537300"/>
          </a:xfrm>
          <a:prstGeom prst="rect">
            <a:avLst/>
          </a:prstGeom>
          <a:ln>
            <a:noFill/>
          </a:ln>
        </p:spPr>
        <p:txBody>
          <a:bodyPr anchorCtr="0" anchor="b" bIns="91425" lIns="91425" spcFirstLastPara="1" rIns="91425" wrap="square" tIns="91425">
            <a:noAutofit/>
          </a:bodyPr>
          <a:lstStyle>
            <a:lvl1pPr lvl="0" rtl="0">
              <a:lnSpc>
                <a:spcPct val="100000"/>
              </a:lnSpc>
              <a:spcBef>
                <a:spcPts val="0"/>
              </a:spcBef>
              <a:spcAft>
                <a:spcPts val="0"/>
              </a:spcAft>
              <a:buClr>
                <a:schemeClr val="dk1"/>
              </a:buClr>
              <a:buSzPts val="2400"/>
              <a:buFont typeface="Sora"/>
              <a:buNone/>
              <a:defRPr b="1" sz="1800">
                <a:solidFill>
                  <a:schemeClr val="dk1"/>
                </a:solidFill>
                <a:latin typeface="Sora"/>
                <a:ea typeface="Sora"/>
                <a:cs typeface="Sora"/>
                <a:sym typeface="Sora"/>
              </a:defRPr>
            </a:lvl1pPr>
            <a:lvl2pPr lvl="1"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2pPr>
            <a:lvl3pPr lvl="2"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3pPr>
            <a:lvl4pPr lvl="3"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4pPr>
            <a:lvl5pPr lvl="4"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5pPr>
            <a:lvl6pPr lvl="5"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6pPr>
            <a:lvl7pPr lvl="6"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7pPr>
            <a:lvl8pPr lvl="7"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8pPr>
            <a:lvl9pPr lvl="8" rtl="0" algn="ctr">
              <a:lnSpc>
                <a:spcPct val="100000"/>
              </a:lnSpc>
              <a:spcBef>
                <a:spcPts val="0"/>
              </a:spcBef>
              <a:spcAft>
                <a:spcPts val="0"/>
              </a:spcAft>
              <a:buClr>
                <a:schemeClr val="dk1"/>
              </a:buClr>
              <a:buSzPts val="2400"/>
              <a:buFont typeface="Sora"/>
              <a:buNone/>
              <a:defRPr b="1" sz="2400">
                <a:solidFill>
                  <a:schemeClr val="dk1"/>
                </a:solidFill>
                <a:latin typeface="Sora"/>
                <a:ea typeface="Sora"/>
                <a:cs typeface="Sora"/>
                <a:sym typeface="Sora"/>
              </a:defRPr>
            </a:lvl9pPr>
          </a:lstStyle>
          <a:p/>
        </p:txBody>
      </p:sp>
      <p:sp>
        <p:nvSpPr>
          <p:cNvPr id="812" name="Google Shape;812;p21"/>
          <p:cNvSpPr txBox="1"/>
          <p:nvPr>
            <p:ph type="title"/>
          </p:nvPr>
        </p:nvSpPr>
        <p:spPr>
          <a:xfrm>
            <a:off x="720000" y="535000"/>
            <a:ext cx="77040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BLANK_1_1_1_1_1_1">
    <p:spTree>
      <p:nvGrpSpPr>
        <p:cNvPr id="813" name="Shape 813"/>
        <p:cNvGrpSpPr/>
        <p:nvPr/>
      </p:nvGrpSpPr>
      <p:grpSpPr>
        <a:xfrm>
          <a:off x="0" y="0"/>
          <a:ext cx="0" cy="0"/>
          <a:chOff x="0" y="0"/>
          <a:chExt cx="0" cy="0"/>
        </a:xfrm>
      </p:grpSpPr>
      <p:grpSp>
        <p:nvGrpSpPr>
          <p:cNvPr id="814" name="Google Shape;814;p22"/>
          <p:cNvGrpSpPr/>
          <p:nvPr/>
        </p:nvGrpSpPr>
        <p:grpSpPr>
          <a:xfrm>
            <a:off x="-98525" y="-384000"/>
            <a:ext cx="9273300" cy="5549100"/>
            <a:chOff x="-98525" y="-384000"/>
            <a:chExt cx="9273300" cy="5549100"/>
          </a:xfrm>
        </p:grpSpPr>
        <p:cxnSp>
          <p:nvCxnSpPr>
            <p:cNvPr id="815" name="Google Shape;815;p22"/>
            <p:cNvCxnSpPr/>
            <p:nvPr/>
          </p:nvCxnSpPr>
          <p:spPr>
            <a:xfrm>
              <a:off x="-98525" y="248750"/>
              <a:ext cx="9273300" cy="0"/>
            </a:xfrm>
            <a:prstGeom prst="straightConnector1">
              <a:avLst/>
            </a:prstGeom>
            <a:noFill/>
            <a:ln cap="flat" cmpd="sng" w="19050">
              <a:solidFill>
                <a:schemeClr val="dk1"/>
              </a:solidFill>
              <a:prstDash val="solid"/>
              <a:round/>
              <a:headEnd len="med" w="med" type="none"/>
              <a:tailEnd len="med" w="med" type="none"/>
            </a:ln>
          </p:spPr>
        </p:cxnSp>
        <p:cxnSp>
          <p:nvCxnSpPr>
            <p:cNvPr id="816" name="Google Shape;816;p22"/>
            <p:cNvCxnSpPr/>
            <p:nvPr/>
          </p:nvCxnSpPr>
          <p:spPr>
            <a:xfrm>
              <a:off x="374800" y="-384000"/>
              <a:ext cx="0" cy="5549100"/>
            </a:xfrm>
            <a:prstGeom prst="straightConnector1">
              <a:avLst/>
            </a:prstGeom>
            <a:noFill/>
            <a:ln cap="flat" cmpd="sng" w="19050">
              <a:solidFill>
                <a:schemeClr val="dk1"/>
              </a:solidFill>
              <a:prstDash val="solid"/>
              <a:round/>
              <a:headEnd len="med" w="med" type="none"/>
              <a:tailEnd len="med" w="med" type="none"/>
            </a:ln>
          </p:spPr>
        </p:cxnSp>
      </p:grpSp>
      <p:sp>
        <p:nvSpPr>
          <p:cNvPr id="817" name="Google Shape;817;p22"/>
          <p:cNvSpPr txBox="1"/>
          <p:nvPr>
            <p:ph hasCustomPrompt="1" type="title"/>
          </p:nvPr>
        </p:nvSpPr>
        <p:spPr>
          <a:xfrm>
            <a:off x="1439625" y="535000"/>
            <a:ext cx="5299800" cy="682500"/>
          </a:xfrm>
          <a:prstGeom prst="rect">
            <a:avLst/>
          </a:prstGeom>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lvl1pPr lvl="0" rtl="0" algn="ctr">
              <a:spcBef>
                <a:spcPts val="0"/>
              </a:spcBef>
              <a:spcAft>
                <a:spcPts val="0"/>
              </a:spcAft>
              <a:buSzPts val="6200"/>
              <a:buNone/>
              <a:defRPr/>
            </a:lvl1pPr>
            <a:lvl2pPr lvl="1" rtl="0" algn="ctr">
              <a:spcBef>
                <a:spcPts val="0"/>
              </a:spcBef>
              <a:spcAft>
                <a:spcPts val="0"/>
              </a:spcAft>
              <a:buSzPts val="6200"/>
              <a:buNone/>
              <a:defRPr sz="6200"/>
            </a:lvl2pPr>
            <a:lvl3pPr lvl="2" rtl="0" algn="ctr">
              <a:spcBef>
                <a:spcPts val="0"/>
              </a:spcBef>
              <a:spcAft>
                <a:spcPts val="0"/>
              </a:spcAft>
              <a:buSzPts val="6200"/>
              <a:buNone/>
              <a:defRPr sz="6200"/>
            </a:lvl3pPr>
            <a:lvl4pPr lvl="3" rtl="0" algn="ctr">
              <a:spcBef>
                <a:spcPts val="0"/>
              </a:spcBef>
              <a:spcAft>
                <a:spcPts val="0"/>
              </a:spcAft>
              <a:buSzPts val="6200"/>
              <a:buNone/>
              <a:defRPr sz="6200"/>
            </a:lvl4pPr>
            <a:lvl5pPr lvl="4" rtl="0" algn="ctr">
              <a:spcBef>
                <a:spcPts val="0"/>
              </a:spcBef>
              <a:spcAft>
                <a:spcPts val="0"/>
              </a:spcAft>
              <a:buSzPts val="6200"/>
              <a:buNone/>
              <a:defRPr sz="6200"/>
            </a:lvl5pPr>
            <a:lvl6pPr lvl="5" rtl="0" algn="ctr">
              <a:spcBef>
                <a:spcPts val="0"/>
              </a:spcBef>
              <a:spcAft>
                <a:spcPts val="0"/>
              </a:spcAft>
              <a:buSzPts val="6200"/>
              <a:buNone/>
              <a:defRPr sz="6200"/>
            </a:lvl6pPr>
            <a:lvl7pPr lvl="6" rtl="0" algn="ctr">
              <a:spcBef>
                <a:spcPts val="0"/>
              </a:spcBef>
              <a:spcAft>
                <a:spcPts val="0"/>
              </a:spcAft>
              <a:buSzPts val="6200"/>
              <a:buNone/>
              <a:defRPr sz="6200"/>
            </a:lvl7pPr>
            <a:lvl8pPr lvl="7" rtl="0" algn="ctr">
              <a:spcBef>
                <a:spcPts val="0"/>
              </a:spcBef>
              <a:spcAft>
                <a:spcPts val="0"/>
              </a:spcAft>
              <a:buSzPts val="6200"/>
              <a:buNone/>
              <a:defRPr sz="6200"/>
            </a:lvl8pPr>
            <a:lvl9pPr lvl="8" rtl="0" algn="ctr">
              <a:spcBef>
                <a:spcPts val="0"/>
              </a:spcBef>
              <a:spcAft>
                <a:spcPts val="0"/>
              </a:spcAft>
              <a:buSzPts val="6200"/>
              <a:buNone/>
              <a:defRPr sz="6200"/>
            </a:lvl9pPr>
          </a:lstStyle>
          <a:p>
            <a:r>
              <a:t>xx%</a:t>
            </a:r>
          </a:p>
        </p:txBody>
      </p:sp>
      <p:sp>
        <p:nvSpPr>
          <p:cNvPr id="818" name="Google Shape;818;p22"/>
          <p:cNvSpPr txBox="1"/>
          <p:nvPr>
            <p:ph idx="1" type="subTitle"/>
          </p:nvPr>
        </p:nvSpPr>
        <p:spPr>
          <a:xfrm>
            <a:off x="1439625" y="1219131"/>
            <a:ext cx="5299800" cy="445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200"/>
              <a:buNone/>
              <a:defRPr/>
            </a:lvl2pPr>
            <a:lvl3pPr lvl="2" rtl="0" algn="ctr">
              <a:lnSpc>
                <a:spcPct val="100000"/>
              </a:lnSpc>
              <a:spcBef>
                <a:spcPts val="0"/>
              </a:spcBef>
              <a:spcAft>
                <a:spcPts val="0"/>
              </a:spcAft>
              <a:buSzPts val="1200"/>
              <a:buNone/>
              <a:defRPr/>
            </a:lvl3pPr>
            <a:lvl4pPr lvl="3" rtl="0" algn="ctr">
              <a:lnSpc>
                <a:spcPct val="100000"/>
              </a:lnSpc>
              <a:spcBef>
                <a:spcPts val="0"/>
              </a:spcBef>
              <a:spcAft>
                <a:spcPts val="0"/>
              </a:spcAft>
              <a:buSzPts val="1200"/>
              <a:buNone/>
              <a:defRPr/>
            </a:lvl4pPr>
            <a:lvl5pPr lvl="4" rtl="0" algn="ctr">
              <a:lnSpc>
                <a:spcPct val="100000"/>
              </a:lnSpc>
              <a:spcBef>
                <a:spcPts val="0"/>
              </a:spcBef>
              <a:spcAft>
                <a:spcPts val="0"/>
              </a:spcAft>
              <a:buSzPts val="1200"/>
              <a:buNone/>
              <a:defRPr/>
            </a:lvl5pPr>
            <a:lvl6pPr lvl="5" rtl="0" algn="ctr">
              <a:lnSpc>
                <a:spcPct val="100000"/>
              </a:lnSpc>
              <a:spcBef>
                <a:spcPts val="0"/>
              </a:spcBef>
              <a:spcAft>
                <a:spcPts val="0"/>
              </a:spcAft>
              <a:buSzPts val="1200"/>
              <a:buNone/>
              <a:defRPr/>
            </a:lvl6pPr>
            <a:lvl7pPr lvl="6" rtl="0" algn="ctr">
              <a:lnSpc>
                <a:spcPct val="100000"/>
              </a:lnSpc>
              <a:spcBef>
                <a:spcPts val="0"/>
              </a:spcBef>
              <a:spcAft>
                <a:spcPts val="0"/>
              </a:spcAft>
              <a:buSzPts val="1200"/>
              <a:buNone/>
              <a:defRPr/>
            </a:lvl7pPr>
            <a:lvl8pPr lvl="7" rtl="0" algn="ctr">
              <a:lnSpc>
                <a:spcPct val="100000"/>
              </a:lnSpc>
              <a:spcBef>
                <a:spcPts val="0"/>
              </a:spcBef>
              <a:spcAft>
                <a:spcPts val="0"/>
              </a:spcAft>
              <a:buSzPts val="1200"/>
              <a:buNone/>
              <a:defRPr/>
            </a:lvl8pPr>
            <a:lvl9pPr lvl="8" rtl="0" algn="ctr">
              <a:lnSpc>
                <a:spcPct val="100000"/>
              </a:lnSpc>
              <a:spcBef>
                <a:spcPts val="0"/>
              </a:spcBef>
              <a:spcAft>
                <a:spcPts val="0"/>
              </a:spcAft>
              <a:buSzPts val="1200"/>
              <a:buNone/>
              <a:defRPr/>
            </a:lvl9pPr>
          </a:lstStyle>
          <a:p/>
        </p:txBody>
      </p:sp>
      <p:sp>
        <p:nvSpPr>
          <p:cNvPr id="819" name="Google Shape;819;p22"/>
          <p:cNvSpPr txBox="1"/>
          <p:nvPr>
            <p:ph hasCustomPrompt="1" idx="2" type="title"/>
          </p:nvPr>
        </p:nvSpPr>
        <p:spPr>
          <a:xfrm>
            <a:off x="1439625" y="1702423"/>
            <a:ext cx="5299800" cy="682500"/>
          </a:xfrm>
          <a:prstGeom prst="rect">
            <a:avLst/>
          </a:prstGeom>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lvl1pPr lvl="0" rtl="0" algn="ctr">
              <a:spcBef>
                <a:spcPts val="0"/>
              </a:spcBef>
              <a:spcAft>
                <a:spcPts val="0"/>
              </a:spcAft>
              <a:buSzPts val="6200"/>
              <a:buNone/>
              <a:defRPr/>
            </a:lvl1pPr>
            <a:lvl2pPr lvl="1" rtl="0" algn="ctr">
              <a:spcBef>
                <a:spcPts val="0"/>
              </a:spcBef>
              <a:spcAft>
                <a:spcPts val="0"/>
              </a:spcAft>
              <a:buSzPts val="6200"/>
              <a:buNone/>
              <a:defRPr sz="6200"/>
            </a:lvl2pPr>
            <a:lvl3pPr lvl="2" rtl="0" algn="ctr">
              <a:spcBef>
                <a:spcPts val="0"/>
              </a:spcBef>
              <a:spcAft>
                <a:spcPts val="0"/>
              </a:spcAft>
              <a:buSzPts val="6200"/>
              <a:buNone/>
              <a:defRPr sz="6200"/>
            </a:lvl3pPr>
            <a:lvl4pPr lvl="3" rtl="0" algn="ctr">
              <a:spcBef>
                <a:spcPts val="0"/>
              </a:spcBef>
              <a:spcAft>
                <a:spcPts val="0"/>
              </a:spcAft>
              <a:buSzPts val="6200"/>
              <a:buNone/>
              <a:defRPr sz="6200"/>
            </a:lvl4pPr>
            <a:lvl5pPr lvl="4" rtl="0" algn="ctr">
              <a:spcBef>
                <a:spcPts val="0"/>
              </a:spcBef>
              <a:spcAft>
                <a:spcPts val="0"/>
              </a:spcAft>
              <a:buSzPts val="6200"/>
              <a:buNone/>
              <a:defRPr sz="6200"/>
            </a:lvl5pPr>
            <a:lvl6pPr lvl="5" rtl="0" algn="ctr">
              <a:spcBef>
                <a:spcPts val="0"/>
              </a:spcBef>
              <a:spcAft>
                <a:spcPts val="0"/>
              </a:spcAft>
              <a:buSzPts val="6200"/>
              <a:buNone/>
              <a:defRPr sz="6200"/>
            </a:lvl6pPr>
            <a:lvl7pPr lvl="6" rtl="0" algn="ctr">
              <a:spcBef>
                <a:spcPts val="0"/>
              </a:spcBef>
              <a:spcAft>
                <a:spcPts val="0"/>
              </a:spcAft>
              <a:buSzPts val="6200"/>
              <a:buNone/>
              <a:defRPr sz="6200"/>
            </a:lvl7pPr>
            <a:lvl8pPr lvl="7" rtl="0" algn="ctr">
              <a:spcBef>
                <a:spcPts val="0"/>
              </a:spcBef>
              <a:spcAft>
                <a:spcPts val="0"/>
              </a:spcAft>
              <a:buSzPts val="6200"/>
              <a:buNone/>
              <a:defRPr sz="6200"/>
            </a:lvl8pPr>
            <a:lvl9pPr lvl="8" rtl="0" algn="ctr">
              <a:spcBef>
                <a:spcPts val="0"/>
              </a:spcBef>
              <a:spcAft>
                <a:spcPts val="0"/>
              </a:spcAft>
              <a:buSzPts val="6200"/>
              <a:buNone/>
              <a:defRPr sz="6200"/>
            </a:lvl9pPr>
          </a:lstStyle>
          <a:p>
            <a:r>
              <a:t>xx%</a:t>
            </a:r>
          </a:p>
        </p:txBody>
      </p:sp>
      <p:sp>
        <p:nvSpPr>
          <p:cNvPr id="820" name="Google Shape;820;p22"/>
          <p:cNvSpPr txBox="1"/>
          <p:nvPr>
            <p:ph idx="3" type="subTitle"/>
          </p:nvPr>
        </p:nvSpPr>
        <p:spPr>
          <a:xfrm>
            <a:off x="1439625" y="2386491"/>
            <a:ext cx="5299800" cy="445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200"/>
              <a:buNone/>
              <a:defRPr/>
            </a:lvl2pPr>
            <a:lvl3pPr lvl="2" rtl="0" algn="ctr">
              <a:lnSpc>
                <a:spcPct val="100000"/>
              </a:lnSpc>
              <a:spcBef>
                <a:spcPts val="0"/>
              </a:spcBef>
              <a:spcAft>
                <a:spcPts val="0"/>
              </a:spcAft>
              <a:buSzPts val="1200"/>
              <a:buNone/>
              <a:defRPr/>
            </a:lvl3pPr>
            <a:lvl4pPr lvl="3" rtl="0" algn="ctr">
              <a:lnSpc>
                <a:spcPct val="100000"/>
              </a:lnSpc>
              <a:spcBef>
                <a:spcPts val="0"/>
              </a:spcBef>
              <a:spcAft>
                <a:spcPts val="0"/>
              </a:spcAft>
              <a:buSzPts val="1200"/>
              <a:buNone/>
              <a:defRPr/>
            </a:lvl4pPr>
            <a:lvl5pPr lvl="4" rtl="0" algn="ctr">
              <a:lnSpc>
                <a:spcPct val="100000"/>
              </a:lnSpc>
              <a:spcBef>
                <a:spcPts val="0"/>
              </a:spcBef>
              <a:spcAft>
                <a:spcPts val="0"/>
              </a:spcAft>
              <a:buSzPts val="1200"/>
              <a:buNone/>
              <a:defRPr/>
            </a:lvl5pPr>
            <a:lvl6pPr lvl="5" rtl="0" algn="ctr">
              <a:lnSpc>
                <a:spcPct val="100000"/>
              </a:lnSpc>
              <a:spcBef>
                <a:spcPts val="0"/>
              </a:spcBef>
              <a:spcAft>
                <a:spcPts val="0"/>
              </a:spcAft>
              <a:buSzPts val="1200"/>
              <a:buNone/>
              <a:defRPr/>
            </a:lvl6pPr>
            <a:lvl7pPr lvl="6" rtl="0" algn="ctr">
              <a:lnSpc>
                <a:spcPct val="100000"/>
              </a:lnSpc>
              <a:spcBef>
                <a:spcPts val="0"/>
              </a:spcBef>
              <a:spcAft>
                <a:spcPts val="0"/>
              </a:spcAft>
              <a:buSzPts val="1200"/>
              <a:buNone/>
              <a:defRPr/>
            </a:lvl7pPr>
            <a:lvl8pPr lvl="7" rtl="0" algn="ctr">
              <a:lnSpc>
                <a:spcPct val="100000"/>
              </a:lnSpc>
              <a:spcBef>
                <a:spcPts val="0"/>
              </a:spcBef>
              <a:spcAft>
                <a:spcPts val="0"/>
              </a:spcAft>
              <a:buSzPts val="1200"/>
              <a:buNone/>
              <a:defRPr/>
            </a:lvl8pPr>
            <a:lvl9pPr lvl="8" rtl="0" algn="ctr">
              <a:lnSpc>
                <a:spcPct val="100000"/>
              </a:lnSpc>
              <a:spcBef>
                <a:spcPts val="0"/>
              </a:spcBef>
              <a:spcAft>
                <a:spcPts val="0"/>
              </a:spcAft>
              <a:buSzPts val="1200"/>
              <a:buNone/>
              <a:defRPr/>
            </a:lvl9pPr>
          </a:lstStyle>
          <a:p/>
        </p:txBody>
      </p:sp>
      <p:sp>
        <p:nvSpPr>
          <p:cNvPr id="821" name="Google Shape;821;p22"/>
          <p:cNvSpPr txBox="1"/>
          <p:nvPr>
            <p:ph hasCustomPrompt="1" idx="4" type="title"/>
          </p:nvPr>
        </p:nvSpPr>
        <p:spPr>
          <a:xfrm>
            <a:off x="1439625" y="2869846"/>
            <a:ext cx="5299800" cy="682500"/>
          </a:xfrm>
          <a:prstGeom prst="rect">
            <a:avLst/>
          </a:prstGeom>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lvl1pPr lvl="0" rtl="0" algn="ctr">
              <a:spcBef>
                <a:spcPts val="0"/>
              </a:spcBef>
              <a:spcAft>
                <a:spcPts val="0"/>
              </a:spcAft>
              <a:buSzPts val="6200"/>
              <a:buNone/>
              <a:defRPr/>
            </a:lvl1pPr>
            <a:lvl2pPr lvl="1" rtl="0" algn="ctr">
              <a:spcBef>
                <a:spcPts val="0"/>
              </a:spcBef>
              <a:spcAft>
                <a:spcPts val="0"/>
              </a:spcAft>
              <a:buSzPts val="6200"/>
              <a:buNone/>
              <a:defRPr sz="6200"/>
            </a:lvl2pPr>
            <a:lvl3pPr lvl="2" rtl="0" algn="ctr">
              <a:spcBef>
                <a:spcPts val="0"/>
              </a:spcBef>
              <a:spcAft>
                <a:spcPts val="0"/>
              </a:spcAft>
              <a:buSzPts val="6200"/>
              <a:buNone/>
              <a:defRPr sz="6200"/>
            </a:lvl3pPr>
            <a:lvl4pPr lvl="3" rtl="0" algn="ctr">
              <a:spcBef>
                <a:spcPts val="0"/>
              </a:spcBef>
              <a:spcAft>
                <a:spcPts val="0"/>
              </a:spcAft>
              <a:buSzPts val="6200"/>
              <a:buNone/>
              <a:defRPr sz="6200"/>
            </a:lvl4pPr>
            <a:lvl5pPr lvl="4" rtl="0" algn="ctr">
              <a:spcBef>
                <a:spcPts val="0"/>
              </a:spcBef>
              <a:spcAft>
                <a:spcPts val="0"/>
              </a:spcAft>
              <a:buSzPts val="6200"/>
              <a:buNone/>
              <a:defRPr sz="6200"/>
            </a:lvl5pPr>
            <a:lvl6pPr lvl="5" rtl="0" algn="ctr">
              <a:spcBef>
                <a:spcPts val="0"/>
              </a:spcBef>
              <a:spcAft>
                <a:spcPts val="0"/>
              </a:spcAft>
              <a:buSzPts val="6200"/>
              <a:buNone/>
              <a:defRPr sz="6200"/>
            </a:lvl6pPr>
            <a:lvl7pPr lvl="6" rtl="0" algn="ctr">
              <a:spcBef>
                <a:spcPts val="0"/>
              </a:spcBef>
              <a:spcAft>
                <a:spcPts val="0"/>
              </a:spcAft>
              <a:buSzPts val="6200"/>
              <a:buNone/>
              <a:defRPr sz="6200"/>
            </a:lvl7pPr>
            <a:lvl8pPr lvl="7" rtl="0" algn="ctr">
              <a:spcBef>
                <a:spcPts val="0"/>
              </a:spcBef>
              <a:spcAft>
                <a:spcPts val="0"/>
              </a:spcAft>
              <a:buSzPts val="6200"/>
              <a:buNone/>
              <a:defRPr sz="6200"/>
            </a:lvl8pPr>
            <a:lvl9pPr lvl="8" rtl="0" algn="ctr">
              <a:spcBef>
                <a:spcPts val="0"/>
              </a:spcBef>
              <a:spcAft>
                <a:spcPts val="0"/>
              </a:spcAft>
              <a:buSzPts val="6200"/>
              <a:buNone/>
              <a:defRPr sz="6200"/>
            </a:lvl9pPr>
          </a:lstStyle>
          <a:p>
            <a:r>
              <a:t>xx%</a:t>
            </a:r>
          </a:p>
        </p:txBody>
      </p:sp>
      <p:sp>
        <p:nvSpPr>
          <p:cNvPr id="822" name="Google Shape;822;p22"/>
          <p:cNvSpPr txBox="1"/>
          <p:nvPr>
            <p:ph idx="5" type="subTitle"/>
          </p:nvPr>
        </p:nvSpPr>
        <p:spPr>
          <a:xfrm>
            <a:off x="1439625" y="3553851"/>
            <a:ext cx="5299800" cy="445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200"/>
              <a:buNone/>
              <a:defRPr/>
            </a:lvl2pPr>
            <a:lvl3pPr lvl="2" rtl="0" algn="ctr">
              <a:lnSpc>
                <a:spcPct val="100000"/>
              </a:lnSpc>
              <a:spcBef>
                <a:spcPts val="0"/>
              </a:spcBef>
              <a:spcAft>
                <a:spcPts val="0"/>
              </a:spcAft>
              <a:buSzPts val="1200"/>
              <a:buNone/>
              <a:defRPr/>
            </a:lvl3pPr>
            <a:lvl4pPr lvl="3" rtl="0" algn="ctr">
              <a:lnSpc>
                <a:spcPct val="100000"/>
              </a:lnSpc>
              <a:spcBef>
                <a:spcPts val="0"/>
              </a:spcBef>
              <a:spcAft>
                <a:spcPts val="0"/>
              </a:spcAft>
              <a:buSzPts val="1200"/>
              <a:buNone/>
              <a:defRPr/>
            </a:lvl4pPr>
            <a:lvl5pPr lvl="4" rtl="0" algn="ctr">
              <a:lnSpc>
                <a:spcPct val="100000"/>
              </a:lnSpc>
              <a:spcBef>
                <a:spcPts val="0"/>
              </a:spcBef>
              <a:spcAft>
                <a:spcPts val="0"/>
              </a:spcAft>
              <a:buSzPts val="1200"/>
              <a:buNone/>
              <a:defRPr/>
            </a:lvl5pPr>
            <a:lvl6pPr lvl="5" rtl="0" algn="ctr">
              <a:lnSpc>
                <a:spcPct val="100000"/>
              </a:lnSpc>
              <a:spcBef>
                <a:spcPts val="0"/>
              </a:spcBef>
              <a:spcAft>
                <a:spcPts val="0"/>
              </a:spcAft>
              <a:buSzPts val="1200"/>
              <a:buNone/>
              <a:defRPr/>
            </a:lvl6pPr>
            <a:lvl7pPr lvl="6" rtl="0" algn="ctr">
              <a:lnSpc>
                <a:spcPct val="100000"/>
              </a:lnSpc>
              <a:spcBef>
                <a:spcPts val="0"/>
              </a:spcBef>
              <a:spcAft>
                <a:spcPts val="0"/>
              </a:spcAft>
              <a:buSzPts val="1200"/>
              <a:buNone/>
              <a:defRPr/>
            </a:lvl7pPr>
            <a:lvl8pPr lvl="7" rtl="0" algn="ctr">
              <a:lnSpc>
                <a:spcPct val="100000"/>
              </a:lnSpc>
              <a:spcBef>
                <a:spcPts val="0"/>
              </a:spcBef>
              <a:spcAft>
                <a:spcPts val="0"/>
              </a:spcAft>
              <a:buSzPts val="1200"/>
              <a:buNone/>
              <a:defRPr/>
            </a:lvl8pPr>
            <a:lvl9pPr lvl="8" rtl="0" algn="ctr">
              <a:lnSpc>
                <a:spcPct val="100000"/>
              </a:lnSpc>
              <a:spcBef>
                <a:spcPts val="0"/>
              </a:spcBef>
              <a:spcAft>
                <a:spcPts val="0"/>
              </a:spcAft>
              <a:buSzPts val="12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BLANK_1_1_1_1_1_1_2">
    <p:spTree>
      <p:nvGrpSpPr>
        <p:cNvPr id="823" name="Shape 823"/>
        <p:cNvGrpSpPr/>
        <p:nvPr/>
      </p:nvGrpSpPr>
      <p:grpSpPr>
        <a:xfrm>
          <a:off x="0" y="0"/>
          <a:ext cx="0" cy="0"/>
          <a:chOff x="0" y="0"/>
          <a:chExt cx="0" cy="0"/>
        </a:xfrm>
      </p:grpSpPr>
      <p:grpSp>
        <p:nvGrpSpPr>
          <p:cNvPr id="824" name="Google Shape;824;p23"/>
          <p:cNvGrpSpPr/>
          <p:nvPr/>
        </p:nvGrpSpPr>
        <p:grpSpPr>
          <a:xfrm>
            <a:off x="-20450" y="-10225"/>
            <a:ext cx="9183300" cy="5153700"/>
            <a:chOff x="-20450" y="-10225"/>
            <a:chExt cx="9183300" cy="5153700"/>
          </a:xfrm>
        </p:grpSpPr>
        <p:cxnSp>
          <p:nvCxnSpPr>
            <p:cNvPr id="825" name="Google Shape;825;p23"/>
            <p:cNvCxnSpPr/>
            <p:nvPr/>
          </p:nvCxnSpPr>
          <p:spPr>
            <a:xfrm>
              <a:off x="-20450" y="4608500"/>
              <a:ext cx="9183300" cy="0"/>
            </a:xfrm>
            <a:prstGeom prst="straightConnector1">
              <a:avLst/>
            </a:prstGeom>
            <a:noFill/>
            <a:ln cap="flat" cmpd="sng" w="19050">
              <a:solidFill>
                <a:schemeClr val="dk1"/>
              </a:solidFill>
              <a:prstDash val="solid"/>
              <a:round/>
              <a:headEnd len="med" w="med" type="none"/>
              <a:tailEnd len="med" w="med" type="none"/>
            </a:ln>
          </p:spPr>
        </p:cxnSp>
        <p:cxnSp>
          <p:nvCxnSpPr>
            <p:cNvPr id="826" name="Google Shape;826;p23"/>
            <p:cNvCxnSpPr/>
            <p:nvPr/>
          </p:nvCxnSpPr>
          <p:spPr>
            <a:xfrm>
              <a:off x="8822800" y="-10225"/>
              <a:ext cx="0" cy="5153700"/>
            </a:xfrm>
            <a:prstGeom prst="straightConnector1">
              <a:avLst/>
            </a:prstGeom>
            <a:noFill/>
            <a:ln cap="flat" cmpd="sng" w="19050">
              <a:solidFill>
                <a:schemeClr val="dk1"/>
              </a:solidFill>
              <a:prstDash val="solid"/>
              <a:round/>
              <a:headEnd len="med" w="med" type="none"/>
              <a:tailEnd len="med" w="med" type="none"/>
            </a:ln>
          </p:spPr>
        </p:cxnSp>
      </p:grpSp>
      <p:sp>
        <p:nvSpPr>
          <p:cNvPr id="827" name="Google Shape;827;p23"/>
          <p:cNvSpPr txBox="1"/>
          <p:nvPr>
            <p:ph type="ctrTitle"/>
          </p:nvPr>
        </p:nvSpPr>
        <p:spPr>
          <a:xfrm>
            <a:off x="2382250" y="1029675"/>
            <a:ext cx="4379400" cy="10563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5200"/>
              <a:buNone/>
              <a:defRPr sz="7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828" name="Google Shape;828;p23"/>
          <p:cNvSpPr txBox="1"/>
          <p:nvPr>
            <p:ph idx="1" type="subTitle"/>
          </p:nvPr>
        </p:nvSpPr>
        <p:spPr>
          <a:xfrm>
            <a:off x="2382350" y="2195075"/>
            <a:ext cx="4379400" cy="10212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200"/>
              <a:buNone/>
              <a:defRPr sz="1400"/>
            </a:lvl1pPr>
            <a:lvl2pPr lvl="1" rtl="0" algn="ctr">
              <a:lnSpc>
                <a:spcPct val="100000"/>
              </a:lnSpc>
              <a:spcBef>
                <a:spcPts val="0"/>
              </a:spcBef>
              <a:spcAft>
                <a:spcPts val="0"/>
              </a:spcAft>
              <a:buSzPts val="1800"/>
              <a:buNone/>
              <a:defRPr sz="1800"/>
            </a:lvl2pPr>
            <a:lvl3pPr lvl="2" rtl="0" algn="ctr">
              <a:lnSpc>
                <a:spcPct val="100000"/>
              </a:lnSpc>
              <a:spcBef>
                <a:spcPts val="0"/>
              </a:spcBef>
              <a:spcAft>
                <a:spcPts val="0"/>
              </a:spcAft>
              <a:buSzPts val="1800"/>
              <a:buNone/>
              <a:defRPr sz="1800"/>
            </a:lvl3pPr>
            <a:lvl4pPr lvl="3" rtl="0" algn="ctr">
              <a:lnSpc>
                <a:spcPct val="100000"/>
              </a:lnSpc>
              <a:spcBef>
                <a:spcPts val="0"/>
              </a:spcBef>
              <a:spcAft>
                <a:spcPts val="0"/>
              </a:spcAft>
              <a:buSzPts val="1800"/>
              <a:buNone/>
              <a:defRPr sz="1800"/>
            </a:lvl4pPr>
            <a:lvl5pPr lvl="4" rtl="0" algn="ctr">
              <a:lnSpc>
                <a:spcPct val="100000"/>
              </a:lnSpc>
              <a:spcBef>
                <a:spcPts val="0"/>
              </a:spcBef>
              <a:spcAft>
                <a:spcPts val="0"/>
              </a:spcAft>
              <a:buSzPts val="1800"/>
              <a:buNone/>
              <a:defRPr sz="1800"/>
            </a:lvl5pPr>
            <a:lvl6pPr lvl="5" rtl="0" algn="ctr">
              <a:lnSpc>
                <a:spcPct val="100000"/>
              </a:lnSpc>
              <a:spcBef>
                <a:spcPts val="0"/>
              </a:spcBef>
              <a:spcAft>
                <a:spcPts val="0"/>
              </a:spcAft>
              <a:buSzPts val="1800"/>
              <a:buNone/>
              <a:defRPr sz="1800"/>
            </a:lvl6pPr>
            <a:lvl7pPr lvl="6" rtl="0" algn="ctr">
              <a:lnSpc>
                <a:spcPct val="100000"/>
              </a:lnSpc>
              <a:spcBef>
                <a:spcPts val="0"/>
              </a:spcBef>
              <a:spcAft>
                <a:spcPts val="0"/>
              </a:spcAft>
              <a:buSzPts val="1800"/>
              <a:buNone/>
              <a:defRPr sz="1800"/>
            </a:lvl7pPr>
            <a:lvl8pPr lvl="7" rtl="0" algn="ctr">
              <a:lnSpc>
                <a:spcPct val="100000"/>
              </a:lnSpc>
              <a:spcBef>
                <a:spcPts val="0"/>
              </a:spcBef>
              <a:spcAft>
                <a:spcPts val="0"/>
              </a:spcAft>
              <a:buSzPts val="1800"/>
              <a:buNone/>
              <a:defRPr sz="1800"/>
            </a:lvl8pPr>
            <a:lvl9pPr lvl="8" rtl="0" algn="ctr">
              <a:lnSpc>
                <a:spcPct val="100000"/>
              </a:lnSpc>
              <a:spcBef>
                <a:spcPts val="0"/>
              </a:spcBef>
              <a:spcAft>
                <a:spcPts val="0"/>
              </a:spcAft>
              <a:buSzPts val="1800"/>
              <a:buNone/>
              <a:defRPr sz="1800"/>
            </a:lvl9pPr>
          </a:lstStyle>
          <a:p/>
        </p:txBody>
      </p:sp>
      <p:sp>
        <p:nvSpPr>
          <p:cNvPr id="829" name="Google Shape;829;p23"/>
          <p:cNvSpPr txBox="1"/>
          <p:nvPr/>
        </p:nvSpPr>
        <p:spPr>
          <a:xfrm>
            <a:off x="2382325" y="3563450"/>
            <a:ext cx="4379400" cy="6156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300"/>
              </a:spcBef>
              <a:spcAft>
                <a:spcPts val="0"/>
              </a:spcAft>
              <a:buNone/>
            </a:pPr>
            <a:r>
              <a:rPr lang="en" sz="1000">
                <a:solidFill>
                  <a:schemeClr val="dk1"/>
                </a:solidFill>
                <a:latin typeface="Open Sans"/>
                <a:ea typeface="Open Sans"/>
                <a:cs typeface="Open Sans"/>
                <a:sym typeface="Open Sans"/>
              </a:rPr>
              <a:t>CREDITS: This presentation template was created by </a:t>
            </a:r>
            <a:r>
              <a:rPr b="1" lang="en" sz="1000" u="sng">
                <a:solidFill>
                  <a:schemeClr val="hlink"/>
                </a:solidFill>
                <a:latin typeface="Open Sans"/>
                <a:ea typeface="Open Sans"/>
                <a:cs typeface="Open Sans"/>
                <a:sym typeface="Open Sans"/>
                <a:hlinkClick r:id="rId2"/>
              </a:rPr>
              <a:t>Slidesgo</a:t>
            </a:r>
            <a:r>
              <a:rPr lang="en" sz="1000" u="sng">
                <a:solidFill>
                  <a:schemeClr val="dk1"/>
                </a:solidFill>
                <a:latin typeface="Open Sans"/>
                <a:ea typeface="Open Sans"/>
                <a:cs typeface="Open Sans"/>
                <a:sym typeface="Open Sans"/>
              </a:rPr>
              <a:t>,</a:t>
            </a:r>
            <a:r>
              <a:rPr lang="en" sz="1000">
                <a:solidFill>
                  <a:schemeClr val="dk1"/>
                </a:solidFill>
                <a:latin typeface="Open Sans"/>
                <a:ea typeface="Open Sans"/>
                <a:cs typeface="Open Sans"/>
                <a:sym typeface="Open Sans"/>
              </a:rPr>
              <a:t> and includes icons by </a:t>
            </a:r>
            <a:r>
              <a:rPr b="1" lang="en" sz="1000" u="sng">
                <a:solidFill>
                  <a:schemeClr val="dk1"/>
                </a:solidFill>
                <a:latin typeface="Open Sans"/>
                <a:ea typeface="Open Sans"/>
                <a:cs typeface="Open Sans"/>
                <a:sym typeface="Open Sans"/>
                <a:hlinkClick r:id="rId3">
                  <a:extLst>
                    <a:ext uri="{A12FA001-AC4F-418D-AE19-62706E023703}">
                      <ahyp:hlinkClr val="tx"/>
                    </a:ext>
                  </a:extLst>
                </a:hlinkClick>
              </a:rPr>
              <a:t>Flaticon</a:t>
            </a:r>
            <a:r>
              <a:rPr lang="en" sz="1000" u="sng">
                <a:solidFill>
                  <a:schemeClr val="dk1"/>
                </a:solidFill>
                <a:latin typeface="Open Sans"/>
                <a:ea typeface="Open Sans"/>
                <a:cs typeface="Open Sans"/>
                <a:sym typeface="Open Sans"/>
              </a:rPr>
              <a:t>,</a:t>
            </a:r>
            <a:r>
              <a:rPr lang="en" sz="1000">
                <a:solidFill>
                  <a:schemeClr val="dk1"/>
                </a:solidFill>
                <a:latin typeface="Open Sans"/>
                <a:ea typeface="Open Sans"/>
                <a:cs typeface="Open Sans"/>
                <a:sym typeface="Open Sans"/>
              </a:rPr>
              <a:t> and infographics &amp; images by </a:t>
            </a:r>
            <a:r>
              <a:rPr b="1" lang="en" sz="1000" u="sng">
                <a:solidFill>
                  <a:schemeClr val="dk1"/>
                </a:solidFill>
                <a:latin typeface="Open Sans"/>
                <a:ea typeface="Open Sans"/>
                <a:cs typeface="Open Sans"/>
                <a:sym typeface="Open Sans"/>
                <a:hlinkClick r:id="rId4">
                  <a:extLst>
                    <a:ext uri="{A12FA001-AC4F-418D-AE19-62706E023703}">
                      <ahyp:hlinkClr val="tx"/>
                    </a:ext>
                  </a:extLst>
                </a:hlinkClick>
              </a:rPr>
              <a:t>Freepik</a:t>
            </a:r>
            <a:endParaRPr b="1" sz="1000" u="sng">
              <a:solidFill>
                <a:schemeClr val="dk1"/>
              </a:solidFill>
              <a:latin typeface="Open Sans"/>
              <a:ea typeface="Open Sans"/>
              <a:cs typeface="Open Sans"/>
              <a:sym typeface="Open Sans"/>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BLANK_1_1_1_1_1_1_1">
    <p:spTree>
      <p:nvGrpSpPr>
        <p:cNvPr id="830" name="Shape 830"/>
        <p:cNvGrpSpPr/>
        <p:nvPr/>
      </p:nvGrpSpPr>
      <p:grpSpPr>
        <a:xfrm>
          <a:off x="0" y="0"/>
          <a:ext cx="0" cy="0"/>
          <a:chOff x="0" y="0"/>
          <a:chExt cx="0" cy="0"/>
        </a:xfrm>
      </p:grpSpPr>
      <p:sp>
        <p:nvSpPr>
          <p:cNvPr id="831" name="Google Shape;831;p24"/>
          <p:cNvSpPr/>
          <p:nvPr/>
        </p:nvSpPr>
        <p:spPr>
          <a:xfrm>
            <a:off x="1624800" y="4733972"/>
            <a:ext cx="7519358" cy="409495"/>
          </a:xfrm>
          <a:custGeom>
            <a:rect b="b" l="l" r="r" t="t"/>
            <a:pathLst>
              <a:path extrusionOk="0" h="4709" w="213694">
                <a:moveTo>
                  <a:pt x="1" y="0"/>
                </a:moveTo>
                <a:lnTo>
                  <a:pt x="1" y="4708"/>
                </a:lnTo>
                <a:lnTo>
                  <a:pt x="213693" y="4708"/>
                </a:lnTo>
                <a:lnTo>
                  <a:pt x="213693" y="0"/>
                </a:lnTo>
                <a:close/>
              </a:path>
            </a:pathLst>
          </a:custGeom>
          <a:solidFill>
            <a:schemeClr val="l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32" name="Google Shape;832;p24"/>
          <p:cNvGrpSpPr/>
          <p:nvPr/>
        </p:nvGrpSpPr>
        <p:grpSpPr>
          <a:xfrm>
            <a:off x="1624800" y="-81325"/>
            <a:ext cx="7731000" cy="4815300"/>
            <a:chOff x="1624800" y="-81325"/>
            <a:chExt cx="7731000" cy="4815300"/>
          </a:xfrm>
        </p:grpSpPr>
        <p:cxnSp>
          <p:nvCxnSpPr>
            <p:cNvPr id="833" name="Google Shape;833;p24"/>
            <p:cNvCxnSpPr/>
            <p:nvPr/>
          </p:nvCxnSpPr>
          <p:spPr>
            <a:xfrm flipH="1" rot="10800000">
              <a:off x="1624800" y="527050"/>
              <a:ext cx="7731000" cy="15900"/>
            </a:xfrm>
            <a:prstGeom prst="straightConnector1">
              <a:avLst/>
            </a:prstGeom>
            <a:noFill/>
            <a:ln cap="flat" cmpd="sng" w="19050">
              <a:solidFill>
                <a:schemeClr val="dk1"/>
              </a:solidFill>
              <a:prstDash val="solid"/>
              <a:round/>
              <a:headEnd len="med" w="med" type="none"/>
              <a:tailEnd len="med" w="med" type="none"/>
            </a:ln>
          </p:spPr>
        </p:cxnSp>
        <p:cxnSp>
          <p:nvCxnSpPr>
            <p:cNvPr id="834" name="Google Shape;834;p24"/>
            <p:cNvCxnSpPr/>
            <p:nvPr/>
          </p:nvCxnSpPr>
          <p:spPr>
            <a:xfrm>
              <a:off x="8876600" y="-81325"/>
              <a:ext cx="0" cy="4815300"/>
            </a:xfrm>
            <a:prstGeom prst="straightConnector1">
              <a:avLst/>
            </a:prstGeom>
            <a:noFill/>
            <a:ln cap="flat" cmpd="sng" w="19050">
              <a:solidFill>
                <a:schemeClr val="dk1"/>
              </a:solidFill>
              <a:prstDash val="solid"/>
              <a:round/>
              <a:headEnd len="med" w="med" type="none"/>
              <a:tailEnd len="med" w="med" type="none"/>
            </a:ln>
          </p:spPr>
        </p:cxnSp>
      </p:grpSp>
      <p:grpSp>
        <p:nvGrpSpPr>
          <p:cNvPr id="835" name="Google Shape;835;p24"/>
          <p:cNvGrpSpPr/>
          <p:nvPr/>
        </p:nvGrpSpPr>
        <p:grpSpPr>
          <a:xfrm>
            <a:off x="-12" y="0"/>
            <a:ext cx="1624800" cy="5143500"/>
            <a:chOff x="-12" y="0"/>
            <a:chExt cx="1624800" cy="5143500"/>
          </a:xfrm>
        </p:grpSpPr>
        <p:sp>
          <p:nvSpPr>
            <p:cNvPr id="836" name="Google Shape;836;p24"/>
            <p:cNvSpPr/>
            <p:nvPr/>
          </p:nvSpPr>
          <p:spPr>
            <a:xfrm>
              <a:off x="-12" y="0"/>
              <a:ext cx="1624800" cy="51435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37" name="Google Shape;837;p24"/>
            <p:cNvGrpSpPr/>
            <p:nvPr/>
          </p:nvGrpSpPr>
          <p:grpSpPr>
            <a:xfrm>
              <a:off x="203453" y="232964"/>
              <a:ext cx="1246566" cy="4709941"/>
              <a:chOff x="203454" y="208547"/>
              <a:chExt cx="1225006" cy="4628480"/>
            </a:xfrm>
          </p:grpSpPr>
          <p:grpSp>
            <p:nvGrpSpPr>
              <p:cNvPr id="838" name="Google Shape;838;p24"/>
              <p:cNvGrpSpPr/>
              <p:nvPr/>
            </p:nvGrpSpPr>
            <p:grpSpPr>
              <a:xfrm>
                <a:off x="210567" y="208547"/>
                <a:ext cx="1217893" cy="1187539"/>
                <a:chOff x="217679" y="160922"/>
                <a:chExt cx="1217893" cy="1187539"/>
              </a:xfrm>
            </p:grpSpPr>
            <p:sp>
              <p:nvSpPr>
                <p:cNvPr id="839" name="Google Shape;839;p24"/>
                <p:cNvSpPr/>
                <p:nvPr/>
              </p:nvSpPr>
              <p:spPr>
                <a:xfrm>
                  <a:off x="217679" y="160922"/>
                  <a:ext cx="229829" cy="218803"/>
                </a:xfrm>
                <a:custGeom>
                  <a:rect b="b" l="l" r="r" t="t"/>
                  <a:pathLst>
                    <a:path extrusionOk="0" h="4981" w="5232">
                      <a:moveTo>
                        <a:pt x="2616" y="1"/>
                      </a:moveTo>
                      <a:lnTo>
                        <a:pt x="1988" y="1905"/>
                      </a:lnTo>
                      <a:lnTo>
                        <a:pt x="0" y="1905"/>
                      </a:lnTo>
                      <a:lnTo>
                        <a:pt x="1611" y="3076"/>
                      </a:lnTo>
                      <a:lnTo>
                        <a:pt x="984" y="4980"/>
                      </a:lnTo>
                      <a:lnTo>
                        <a:pt x="2616" y="3809"/>
                      </a:lnTo>
                      <a:lnTo>
                        <a:pt x="4227" y="4980"/>
                      </a:lnTo>
                      <a:lnTo>
                        <a:pt x="4227" y="4980"/>
                      </a:lnTo>
                      <a:lnTo>
                        <a:pt x="3599" y="3076"/>
                      </a:lnTo>
                      <a:lnTo>
                        <a:pt x="5231" y="1905"/>
                      </a:lnTo>
                      <a:lnTo>
                        <a:pt x="3223"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0" name="Google Shape;840;p24"/>
                <p:cNvSpPr/>
                <p:nvPr/>
              </p:nvSpPr>
              <p:spPr>
                <a:xfrm>
                  <a:off x="711250" y="160922"/>
                  <a:ext cx="229829" cy="218803"/>
                </a:xfrm>
                <a:custGeom>
                  <a:rect b="b" l="l" r="r" t="t"/>
                  <a:pathLst>
                    <a:path extrusionOk="0" h="4981" w="5232">
                      <a:moveTo>
                        <a:pt x="2616" y="1"/>
                      </a:moveTo>
                      <a:lnTo>
                        <a:pt x="2009" y="1905"/>
                      </a:lnTo>
                      <a:lnTo>
                        <a:pt x="0" y="1905"/>
                      </a:lnTo>
                      <a:lnTo>
                        <a:pt x="1611" y="3076"/>
                      </a:lnTo>
                      <a:lnTo>
                        <a:pt x="1005" y="4980"/>
                      </a:lnTo>
                      <a:lnTo>
                        <a:pt x="2616" y="3809"/>
                      </a:lnTo>
                      <a:lnTo>
                        <a:pt x="4227" y="4980"/>
                      </a:lnTo>
                      <a:lnTo>
                        <a:pt x="3620" y="3076"/>
                      </a:lnTo>
                      <a:lnTo>
                        <a:pt x="5231" y="1905"/>
                      </a:lnTo>
                      <a:lnTo>
                        <a:pt x="3243"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1" name="Google Shape;841;p24"/>
                <p:cNvSpPr/>
                <p:nvPr/>
              </p:nvSpPr>
              <p:spPr>
                <a:xfrm>
                  <a:off x="1205744" y="160922"/>
                  <a:ext cx="229829" cy="218803"/>
                </a:xfrm>
                <a:custGeom>
                  <a:rect b="b" l="l" r="r" t="t"/>
                  <a:pathLst>
                    <a:path extrusionOk="0" h="4981" w="5232">
                      <a:moveTo>
                        <a:pt x="2616" y="1"/>
                      </a:moveTo>
                      <a:lnTo>
                        <a:pt x="1988" y="1905"/>
                      </a:lnTo>
                      <a:lnTo>
                        <a:pt x="0" y="1905"/>
                      </a:lnTo>
                      <a:lnTo>
                        <a:pt x="1611" y="3076"/>
                      </a:lnTo>
                      <a:lnTo>
                        <a:pt x="984" y="4980"/>
                      </a:lnTo>
                      <a:lnTo>
                        <a:pt x="2616" y="3809"/>
                      </a:lnTo>
                      <a:lnTo>
                        <a:pt x="4227" y="4980"/>
                      </a:lnTo>
                      <a:lnTo>
                        <a:pt x="3599" y="3076"/>
                      </a:lnTo>
                      <a:lnTo>
                        <a:pt x="5231" y="1905"/>
                      </a:lnTo>
                      <a:lnTo>
                        <a:pt x="3222"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2" name="Google Shape;842;p24"/>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3" name="Google Shape;843;p24"/>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4" name="Google Shape;844;p24"/>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5" name="Google Shape;845;p24"/>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6" name="Google Shape;846;p24"/>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7" name="Google Shape;847;p24"/>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8" name="Google Shape;848;p24"/>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9" name="Google Shape;849;p24"/>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0" name="Google Shape;850;p24"/>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1" name="Google Shape;851;p24"/>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52" name="Google Shape;852;p24"/>
              <p:cNvGrpSpPr/>
              <p:nvPr/>
            </p:nvGrpSpPr>
            <p:grpSpPr>
              <a:xfrm>
                <a:off x="210567" y="1475036"/>
                <a:ext cx="1217893" cy="968780"/>
                <a:chOff x="217679" y="379682"/>
                <a:chExt cx="1217893" cy="968780"/>
              </a:xfrm>
            </p:grpSpPr>
            <p:sp>
              <p:nvSpPr>
                <p:cNvPr id="853" name="Google Shape;853;p24"/>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4" name="Google Shape;854;p24"/>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5" name="Google Shape;855;p24"/>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6" name="Google Shape;856;p24"/>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7" name="Google Shape;857;p24"/>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8" name="Google Shape;858;p24"/>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9" name="Google Shape;859;p24"/>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0" name="Google Shape;860;p24"/>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1" name="Google Shape;861;p24"/>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2" name="Google Shape;862;p24"/>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63" name="Google Shape;863;p24"/>
              <p:cNvGrpSpPr/>
              <p:nvPr/>
            </p:nvGrpSpPr>
            <p:grpSpPr>
              <a:xfrm>
                <a:off x="203454" y="2522766"/>
                <a:ext cx="1217893" cy="968780"/>
                <a:chOff x="217679" y="379682"/>
                <a:chExt cx="1217893" cy="968780"/>
              </a:xfrm>
            </p:grpSpPr>
            <p:sp>
              <p:nvSpPr>
                <p:cNvPr id="864" name="Google Shape;864;p24"/>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5" name="Google Shape;865;p24"/>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6" name="Google Shape;866;p24"/>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7" name="Google Shape;867;p24"/>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8" name="Google Shape;868;p24"/>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9" name="Google Shape;869;p24"/>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0" name="Google Shape;870;p24"/>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1" name="Google Shape;871;p24"/>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2" name="Google Shape;872;p24"/>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3" name="Google Shape;873;p24"/>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74" name="Google Shape;874;p24"/>
              <p:cNvGrpSpPr/>
              <p:nvPr/>
            </p:nvGrpSpPr>
            <p:grpSpPr>
              <a:xfrm>
                <a:off x="210567" y="3570495"/>
                <a:ext cx="1217893" cy="968780"/>
                <a:chOff x="217679" y="379682"/>
                <a:chExt cx="1217893" cy="968780"/>
              </a:xfrm>
            </p:grpSpPr>
            <p:sp>
              <p:nvSpPr>
                <p:cNvPr id="875" name="Google Shape;875;p24"/>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6" name="Google Shape;876;p24"/>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7" name="Google Shape;877;p24"/>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8" name="Google Shape;878;p24"/>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9" name="Google Shape;879;p24"/>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0" name="Google Shape;880;p24"/>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1" name="Google Shape;881;p24"/>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2" name="Google Shape;882;p24"/>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3" name="Google Shape;883;p24"/>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4" name="Google Shape;884;p24"/>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85" name="Google Shape;885;p24"/>
              <p:cNvGrpSpPr/>
              <p:nvPr/>
            </p:nvGrpSpPr>
            <p:grpSpPr>
              <a:xfrm>
                <a:off x="476197" y="4618224"/>
                <a:ext cx="724322" cy="218803"/>
                <a:chOff x="483310" y="379682"/>
                <a:chExt cx="724322" cy="218803"/>
              </a:xfrm>
            </p:grpSpPr>
            <p:sp>
              <p:nvSpPr>
                <p:cNvPr id="886" name="Google Shape;886;p24"/>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7" name="Google Shape;887;p24"/>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BLANK_1_1_1_1_1_1_1_1">
    <p:spTree>
      <p:nvGrpSpPr>
        <p:cNvPr id="888" name="Shape 888"/>
        <p:cNvGrpSpPr/>
        <p:nvPr/>
      </p:nvGrpSpPr>
      <p:grpSpPr>
        <a:xfrm>
          <a:off x="0" y="0"/>
          <a:ext cx="0" cy="0"/>
          <a:chOff x="0" y="0"/>
          <a:chExt cx="0" cy="0"/>
        </a:xfrm>
      </p:grpSpPr>
      <p:sp>
        <p:nvSpPr>
          <p:cNvPr id="889" name="Google Shape;889;p25"/>
          <p:cNvSpPr/>
          <p:nvPr/>
        </p:nvSpPr>
        <p:spPr>
          <a:xfrm>
            <a:off x="0" y="-12925"/>
            <a:ext cx="7519358" cy="1549426"/>
          </a:xfrm>
          <a:custGeom>
            <a:rect b="b" l="l" r="r" t="t"/>
            <a:pathLst>
              <a:path extrusionOk="0" h="4709" w="213694">
                <a:moveTo>
                  <a:pt x="1" y="0"/>
                </a:moveTo>
                <a:lnTo>
                  <a:pt x="1" y="4708"/>
                </a:lnTo>
                <a:lnTo>
                  <a:pt x="213693" y="4708"/>
                </a:lnTo>
                <a:lnTo>
                  <a:pt x="213693" y="0"/>
                </a:lnTo>
                <a:close/>
              </a:path>
            </a:pathLst>
          </a:custGeom>
          <a:solidFill>
            <a:schemeClr val="l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90" name="Google Shape;890;p25"/>
          <p:cNvGrpSpPr/>
          <p:nvPr/>
        </p:nvGrpSpPr>
        <p:grpSpPr>
          <a:xfrm>
            <a:off x="7519188" y="0"/>
            <a:ext cx="1624800" cy="5143500"/>
            <a:chOff x="-12" y="0"/>
            <a:chExt cx="1624800" cy="5143500"/>
          </a:xfrm>
        </p:grpSpPr>
        <p:sp>
          <p:nvSpPr>
            <p:cNvPr id="891" name="Google Shape;891;p25"/>
            <p:cNvSpPr/>
            <p:nvPr/>
          </p:nvSpPr>
          <p:spPr>
            <a:xfrm>
              <a:off x="-12" y="0"/>
              <a:ext cx="1624800" cy="51435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92" name="Google Shape;892;p25"/>
            <p:cNvGrpSpPr/>
            <p:nvPr/>
          </p:nvGrpSpPr>
          <p:grpSpPr>
            <a:xfrm>
              <a:off x="203453" y="232964"/>
              <a:ext cx="1246566" cy="4709941"/>
              <a:chOff x="203454" y="208547"/>
              <a:chExt cx="1225006" cy="4628480"/>
            </a:xfrm>
          </p:grpSpPr>
          <p:grpSp>
            <p:nvGrpSpPr>
              <p:cNvPr id="893" name="Google Shape;893;p25"/>
              <p:cNvGrpSpPr/>
              <p:nvPr/>
            </p:nvGrpSpPr>
            <p:grpSpPr>
              <a:xfrm>
                <a:off x="210567" y="208547"/>
                <a:ext cx="1217893" cy="1187539"/>
                <a:chOff x="217679" y="160922"/>
                <a:chExt cx="1217893" cy="1187539"/>
              </a:xfrm>
            </p:grpSpPr>
            <p:sp>
              <p:nvSpPr>
                <p:cNvPr id="894" name="Google Shape;894;p25"/>
                <p:cNvSpPr/>
                <p:nvPr/>
              </p:nvSpPr>
              <p:spPr>
                <a:xfrm>
                  <a:off x="217679" y="160922"/>
                  <a:ext cx="229829" cy="218803"/>
                </a:xfrm>
                <a:custGeom>
                  <a:rect b="b" l="l" r="r" t="t"/>
                  <a:pathLst>
                    <a:path extrusionOk="0" h="4981" w="5232">
                      <a:moveTo>
                        <a:pt x="2616" y="1"/>
                      </a:moveTo>
                      <a:lnTo>
                        <a:pt x="1988" y="1905"/>
                      </a:lnTo>
                      <a:lnTo>
                        <a:pt x="0" y="1905"/>
                      </a:lnTo>
                      <a:lnTo>
                        <a:pt x="1611" y="3076"/>
                      </a:lnTo>
                      <a:lnTo>
                        <a:pt x="984" y="4980"/>
                      </a:lnTo>
                      <a:lnTo>
                        <a:pt x="2616" y="3809"/>
                      </a:lnTo>
                      <a:lnTo>
                        <a:pt x="4227" y="4980"/>
                      </a:lnTo>
                      <a:lnTo>
                        <a:pt x="4227" y="4980"/>
                      </a:lnTo>
                      <a:lnTo>
                        <a:pt x="3599" y="3076"/>
                      </a:lnTo>
                      <a:lnTo>
                        <a:pt x="5231" y="1905"/>
                      </a:lnTo>
                      <a:lnTo>
                        <a:pt x="3223"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5" name="Google Shape;895;p25"/>
                <p:cNvSpPr/>
                <p:nvPr/>
              </p:nvSpPr>
              <p:spPr>
                <a:xfrm>
                  <a:off x="711250" y="160922"/>
                  <a:ext cx="229829" cy="218803"/>
                </a:xfrm>
                <a:custGeom>
                  <a:rect b="b" l="l" r="r" t="t"/>
                  <a:pathLst>
                    <a:path extrusionOk="0" h="4981" w="5232">
                      <a:moveTo>
                        <a:pt x="2616" y="1"/>
                      </a:moveTo>
                      <a:lnTo>
                        <a:pt x="2009" y="1905"/>
                      </a:lnTo>
                      <a:lnTo>
                        <a:pt x="0" y="1905"/>
                      </a:lnTo>
                      <a:lnTo>
                        <a:pt x="1611" y="3076"/>
                      </a:lnTo>
                      <a:lnTo>
                        <a:pt x="1005" y="4980"/>
                      </a:lnTo>
                      <a:lnTo>
                        <a:pt x="2616" y="3809"/>
                      </a:lnTo>
                      <a:lnTo>
                        <a:pt x="4227" y="4980"/>
                      </a:lnTo>
                      <a:lnTo>
                        <a:pt x="3620" y="3076"/>
                      </a:lnTo>
                      <a:lnTo>
                        <a:pt x="5231" y="1905"/>
                      </a:lnTo>
                      <a:lnTo>
                        <a:pt x="3243"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6" name="Google Shape;896;p25"/>
                <p:cNvSpPr/>
                <p:nvPr/>
              </p:nvSpPr>
              <p:spPr>
                <a:xfrm>
                  <a:off x="1205744" y="160922"/>
                  <a:ext cx="229829" cy="218803"/>
                </a:xfrm>
                <a:custGeom>
                  <a:rect b="b" l="l" r="r" t="t"/>
                  <a:pathLst>
                    <a:path extrusionOk="0" h="4981" w="5232">
                      <a:moveTo>
                        <a:pt x="2616" y="1"/>
                      </a:moveTo>
                      <a:lnTo>
                        <a:pt x="1988" y="1905"/>
                      </a:lnTo>
                      <a:lnTo>
                        <a:pt x="0" y="1905"/>
                      </a:lnTo>
                      <a:lnTo>
                        <a:pt x="1611" y="3076"/>
                      </a:lnTo>
                      <a:lnTo>
                        <a:pt x="984" y="4980"/>
                      </a:lnTo>
                      <a:lnTo>
                        <a:pt x="2616" y="3809"/>
                      </a:lnTo>
                      <a:lnTo>
                        <a:pt x="4227" y="4980"/>
                      </a:lnTo>
                      <a:lnTo>
                        <a:pt x="3599" y="3076"/>
                      </a:lnTo>
                      <a:lnTo>
                        <a:pt x="5231" y="1905"/>
                      </a:lnTo>
                      <a:lnTo>
                        <a:pt x="3222"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7" name="Google Shape;897;p25"/>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8" name="Google Shape;898;p25"/>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9" name="Google Shape;899;p25"/>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0" name="Google Shape;900;p25"/>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1" name="Google Shape;901;p25"/>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2" name="Google Shape;902;p25"/>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3" name="Google Shape;903;p25"/>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4" name="Google Shape;904;p25"/>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5" name="Google Shape;905;p25"/>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6" name="Google Shape;906;p25"/>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07" name="Google Shape;907;p25"/>
              <p:cNvGrpSpPr/>
              <p:nvPr/>
            </p:nvGrpSpPr>
            <p:grpSpPr>
              <a:xfrm>
                <a:off x="210567" y="1475036"/>
                <a:ext cx="1217893" cy="968780"/>
                <a:chOff x="217679" y="379682"/>
                <a:chExt cx="1217893" cy="968780"/>
              </a:xfrm>
            </p:grpSpPr>
            <p:sp>
              <p:nvSpPr>
                <p:cNvPr id="908" name="Google Shape;908;p25"/>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9" name="Google Shape;909;p25"/>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0" name="Google Shape;910;p25"/>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1" name="Google Shape;911;p25"/>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2" name="Google Shape;912;p25"/>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3" name="Google Shape;913;p25"/>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4" name="Google Shape;914;p25"/>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5" name="Google Shape;915;p25"/>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6" name="Google Shape;916;p25"/>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7" name="Google Shape;917;p25"/>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18" name="Google Shape;918;p25"/>
              <p:cNvGrpSpPr/>
              <p:nvPr/>
            </p:nvGrpSpPr>
            <p:grpSpPr>
              <a:xfrm>
                <a:off x="203454" y="2522766"/>
                <a:ext cx="1217893" cy="968780"/>
                <a:chOff x="217679" y="379682"/>
                <a:chExt cx="1217893" cy="968780"/>
              </a:xfrm>
            </p:grpSpPr>
            <p:sp>
              <p:nvSpPr>
                <p:cNvPr id="919" name="Google Shape;919;p25"/>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0" name="Google Shape;920;p25"/>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1" name="Google Shape;921;p25"/>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2" name="Google Shape;922;p25"/>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3" name="Google Shape;923;p25"/>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4" name="Google Shape;924;p25"/>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5" name="Google Shape;925;p25"/>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6" name="Google Shape;926;p25"/>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7" name="Google Shape;927;p25"/>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8" name="Google Shape;928;p25"/>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29" name="Google Shape;929;p25"/>
              <p:cNvGrpSpPr/>
              <p:nvPr/>
            </p:nvGrpSpPr>
            <p:grpSpPr>
              <a:xfrm>
                <a:off x="210567" y="3570495"/>
                <a:ext cx="1217893" cy="968780"/>
                <a:chOff x="217679" y="379682"/>
                <a:chExt cx="1217893" cy="968780"/>
              </a:xfrm>
            </p:grpSpPr>
            <p:sp>
              <p:nvSpPr>
                <p:cNvPr id="930" name="Google Shape;930;p25"/>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1" name="Google Shape;931;p25"/>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2" name="Google Shape;932;p25"/>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3" name="Google Shape;933;p25"/>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4" name="Google Shape;934;p25"/>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5" name="Google Shape;935;p25"/>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6" name="Google Shape;936;p25"/>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7" name="Google Shape;937;p25"/>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8" name="Google Shape;938;p25"/>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9" name="Google Shape;939;p25"/>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40" name="Google Shape;940;p25"/>
              <p:cNvGrpSpPr/>
              <p:nvPr/>
            </p:nvGrpSpPr>
            <p:grpSpPr>
              <a:xfrm>
                <a:off x="476197" y="4618224"/>
                <a:ext cx="724322" cy="218803"/>
                <a:chOff x="483310" y="379682"/>
                <a:chExt cx="724322" cy="218803"/>
              </a:xfrm>
            </p:grpSpPr>
            <p:sp>
              <p:nvSpPr>
                <p:cNvPr id="941" name="Google Shape;941;p25"/>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2" name="Google Shape;942;p25"/>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grpSp>
        <p:nvGrpSpPr>
          <p:cNvPr id="943" name="Google Shape;943;p25"/>
          <p:cNvGrpSpPr/>
          <p:nvPr/>
        </p:nvGrpSpPr>
        <p:grpSpPr>
          <a:xfrm>
            <a:off x="-79800" y="1545850"/>
            <a:ext cx="7593600" cy="3700800"/>
            <a:chOff x="-79800" y="1545850"/>
            <a:chExt cx="7593600" cy="3700800"/>
          </a:xfrm>
        </p:grpSpPr>
        <p:cxnSp>
          <p:nvCxnSpPr>
            <p:cNvPr id="944" name="Google Shape;944;p25"/>
            <p:cNvCxnSpPr/>
            <p:nvPr/>
          </p:nvCxnSpPr>
          <p:spPr>
            <a:xfrm>
              <a:off x="-79800" y="4608500"/>
              <a:ext cx="7593600" cy="0"/>
            </a:xfrm>
            <a:prstGeom prst="straightConnector1">
              <a:avLst/>
            </a:prstGeom>
            <a:noFill/>
            <a:ln cap="flat" cmpd="sng" w="19050">
              <a:solidFill>
                <a:schemeClr val="dk1"/>
              </a:solidFill>
              <a:prstDash val="solid"/>
              <a:round/>
              <a:headEnd len="med" w="med" type="none"/>
              <a:tailEnd len="med" w="med" type="none"/>
            </a:ln>
          </p:spPr>
        </p:cxnSp>
        <p:cxnSp>
          <p:nvCxnSpPr>
            <p:cNvPr id="945" name="Google Shape;945;p25"/>
            <p:cNvCxnSpPr/>
            <p:nvPr/>
          </p:nvCxnSpPr>
          <p:spPr>
            <a:xfrm>
              <a:off x="721400" y="1545850"/>
              <a:ext cx="0" cy="3700800"/>
            </a:xfrm>
            <a:prstGeom prst="straightConnector1">
              <a:avLst/>
            </a:prstGeom>
            <a:noFill/>
            <a:ln cap="flat" cmpd="sng" w="19050">
              <a:solidFill>
                <a:schemeClr val="dk1"/>
              </a:solidFill>
              <a:prstDash val="solid"/>
              <a:round/>
              <a:headEnd len="med" w="med" type="none"/>
              <a:tailEnd len="med" w="med" type="none"/>
            </a:ln>
          </p:spPr>
        </p:cxn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1" name="Shape 21"/>
        <p:cNvGrpSpPr/>
        <p:nvPr/>
      </p:nvGrpSpPr>
      <p:grpSpPr>
        <a:xfrm>
          <a:off x="0" y="0"/>
          <a:ext cx="0" cy="0"/>
          <a:chOff x="0" y="0"/>
          <a:chExt cx="0" cy="0"/>
        </a:xfrm>
      </p:grpSpPr>
      <p:grpSp>
        <p:nvGrpSpPr>
          <p:cNvPr id="22" name="Google Shape;22;p4"/>
          <p:cNvGrpSpPr/>
          <p:nvPr/>
        </p:nvGrpSpPr>
        <p:grpSpPr>
          <a:xfrm>
            <a:off x="0" y="0"/>
            <a:ext cx="462600" cy="5143500"/>
            <a:chOff x="0" y="0"/>
            <a:chExt cx="462600" cy="5143500"/>
          </a:xfrm>
        </p:grpSpPr>
        <p:sp>
          <p:nvSpPr>
            <p:cNvPr id="23" name="Google Shape;23;p4"/>
            <p:cNvSpPr/>
            <p:nvPr/>
          </p:nvSpPr>
          <p:spPr>
            <a:xfrm>
              <a:off x="0" y="0"/>
              <a:ext cx="462600" cy="51435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4" name="Google Shape;24;p4"/>
            <p:cNvGrpSpPr/>
            <p:nvPr/>
          </p:nvGrpSpPr>
          <p:grpSpPr>
            <a:xfrm>
              <a:off x="104442" y="232964"/>
              <a:ext cx="241111" cy="4406948"/>
              <a:chOff x="203454" y="208547"/>
              <a:chExt cx="236941" cy="4330727"/>
            </a:xfrm>
          </p:grpSpPr>
          <p:grpSp>
            <p:nvGrpSpPr>
              <p:cNvPr id="25" name="Google Shape;25;p4"/>
              <p:cNvGrpSpPr/>
              <p:nvPr/>
            </p:nvGrpSpPr>
            <p:grpSpPr>
              <a:xfrm>
                <a:off x="210567" y="208547"/>
                <a:ext cx="229829" cy="1187539"/>
                <a:chOff x="217679" y="160922"/>
                <a:chExt cx="229829" cy="1187539"/>
              </a:xfrm>
            </p:grpSpPr>
            <p:sp>
              <p:nvSpPr>
                <p:cNvPr id="26" name="Google Shape;26;p4"/>
                <p:cNvSpPr/>
                <p:nvPr/>
              </p:nvSpPr>
              <p:spPr>
                <a:xfrm>
                  <a:off x="217679" y="160922"/>
                  <a:ext cx="229829" cy="218803"/>
                </a:xfrm>
                <a:custGeom>
                  <a:rect b="b" l="l" r="r" t="t"/>
                  <a:pathLst>
                    <a:path extrusionOk="0" h="4981" w="5232">
                      <a:moveTo>
                        <a:pt x="2616" y="1"/>
                      </a:moveTo>
                      <a:lnTo>
                        <a:pt x="1988" y="1905"/>
                      </a:lnTo>
                      <a:lnTo>
                        <a:pt x="0" y="1905"/>
                      </a:lnTo>
                      <a:lnTo>
                        <a:pt x="1611" y="3076"/>
                      </a:lnTo>
                      <a:lnTo>
                        <a:pt x="984" y="4980"/>
                      </a:lnTo>
                      <a:lnTo>
                        <a:pt x="2616" y="3809"/>
                      </a:lnTo>
                      <a:lnTo>
                        <a:pt x="4227" y="4980"/>
                      </a:lnTo>
                      <a:lnTo>
                        <a:pt x="4227" y="4980"/>
                      </a:lnTo>
                      <a:lnTo>
                        <a:pt x="3599" y="3076"/>
                      </a:lnTo>
                      <a:lnTo>
                        <a:pt x="5231" y="1905"/>
                      </a:lnTo>
                      <a:lnTo>
                        <a:pt x="3223"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4"/>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4"/>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9" name="Google Shape;29;p4"/>
              <p:cNvGrpSpPr/>
              <p:nvPr/>
            </p:nvGrpSpPr>
            <p:grpSpPr>
              <a:xfrm>
                <a:off x="210567" y="1740667"/>
                <a:ext cx="229829" cy="703149"/>
                <a:chOff x="217679" y="645313"/>
                <a:chExt cx="229829" cy="703149"/>
              </a:xfrm>
            </p:grpSpPr>
            <p:sp>
              <p:nvSpPr>
                <p:cNvPr id="30" name="Google Shape;30;p4"/>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4"/>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2" name="Google Shape;32;p4"/>
              <p:cNvGrpSpPr/>
              <p:nvPr/>
            </p:nvGrpSpPr>
            <p:grpSpPr>
              <a:xfrm>
                <a:off x="203454" y="2788396"/>
                <a:ext cx="229829" cy="703149"/>
                <a:chOff x="217679" y="645313"/>
                <a:chExt cx="229829" cy="703149"/>
              </a:xfrm>
            </p:grpSpPr>
            <p:sp>
              <p:nvSpPr>
                <p:cNvPr id="33" name="Google Shape;33;p4"/>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4"/>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5" name="Google Shape;35;p4"/>
              <p:cNvGrpSpPr/>
              <p:nvPr/>
            </p:nvGrpSpPr>
            <p:grpSpPr>
              <a:xfrm>
                <a:off x="210567" y="3836125"/>
                <a:ext cx="229829" cy="703149"/>
                <a:chOff x="217679" y="645313"/>
                <a:chExt cx="229829" cy="703149"/>
              </a:xfrm>
            </p:grpSpPr>
            <p:sp>
              <p:nvSpPr>
                <p:cNvPr id="36" name="Google Shape;36;p4"/>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4"/>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38" name="Google Shape;38;p4"/>
          <p:cNvSpPr/>
          <p:nvPr/>
        </p:nvSpPr>
        <p:spPr>
          <a:xfrm>
            <a:off x="462600" y="4272200"/>
            <a:ext cx="8677045" cy="867751"/>
          </a:xfrm>
          <a:custGeom>
            <a:rect b="b" l="l" r="r" t="t"/>
            <a:pathLst>
              <a:path extrusionOk="0" h="4709" w="213694">
                <a:moveTo>
                  <a:pt x="1" y="0"/>
                </a:moveTo>
                <a:lnTo>
                  <a:pt x="1" y="4708"/>
                </a:lnTo>
                <a:lnTo>
                  <a:pt x="213693" y="4708"/>
                </a:lnTo>
                <a:lnTo>
                  <a:pt x="213693" y="0"/>
                </a:lnTo>
                <a:close/>
              </a:path>
            </a:pathLst>
          </a:custGeom>
          <a:solidFill>
            <a:schemeClr val="l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9" name="Google Shape;39;p4"/>
          <p:cNvGrpSpPr/>
          <p:nvPr/>
        </p:nvGrpSpPr>
        <p:grpSpPr>
          <a:xfrm>
            <a:off x="472975" y="-37475"/>
            <a:ext cx="8718000" cy="4309800"/>
            <a:chOff x="472975" y="-37475"/>
            <a:chExt cx="8718000" cy="4309800"/>
          </a:xfrm>
        </p:grpSpPr>
        <p:cxnSp>
          <p:nvCxnSpPr>
            <p:cNvPr id="40" name="Google Shape;40;p4"/>
            <p:cNvCxnSpPr/>
            <p:nvPr/>
          </p:nvCxnSpPr>
          <p:spPr>
            <a:xfrm>
              <a:off x="472975" y="258125"/>
              <a:ext cx="8718000" cy="0"/>
            </a:xfrm>
            <a:prstGeom prst="straightConnector1">
              <a:avLst/>
            </a:prstGeom>
            <a:noFill/>
            <a:ln cap="flat" cmpd="sng" w="19050">
              <a:solidFill>
                <a:schemeClr val="dk1"/>
              </a:solidFill>
              <a:prstDash val="solid"/>
              <a:round/>
              <a:headEnd len="med" w="med" type="none"/>
              <a:tailEnd len="med" w="med" type="none"/>
            </a:ln>
          </p:spPr>
        </p:cxnSp>
        <p:cxnSp>
          <p:nvCxnSpPr>
            <p:cNvPr id="41" name="Google Shape;41;p4"/>
            <p:cNvCxnSpPr/>
            <p:nvPr/>
          </p:nvCxnSpPr>
          <p:spPr>
            <a:xfrm>
              <a:off x="8428900" y="-37475"/>
              <a:ext cx="0" cy="4309800"/>
            </a:xfrm>
            <a:prstGeom prst="straightConnector1">
              <a:avLst/>
            </a:prstGeom>
            <a:noFill/>
            <a:ln cap="flat" cmpd="sng" w="19050">
              <a:solidFill>
                <a:schemeClr val="dk1"/>
              </a:solidFill>
              <a:prstDash val="solid"/>
              <a:round/>
              <a:headEnd len="med" w="med" type="none"/>
              <a:tailEnd len="med" w="med" type="none"/>
            </a:ln>
          </p:spPr>
        </p:cxnSp>
      </p:grpSp>
      <p:sp>
        <p:nvSpPr>
          <p:cNvPr id="42" name="Google Shape;42;p4"/>
          <p:cNvSpPr txBox="1"/>
          <p:nvPr>
            <p:ph idx="1" type="body"/>
          </p:nvPr>
        </p:nvSpPr>
        <p:spPr>
          <a:xfrm>
            <a:off x="720000" y="1152475"/>
            <a:ext cx="7704000" cy="459000"/>
          </a:xfrm>
          <a:prstGeom prst="rect">
            <a:avLst/>
          </a:prstGeom>
        </p:spPr>
        <p:txBody>
          <a:bodyPr anchorCtr="0" anchor="t" bIns="91425" lIns="91425" spcFirstLastPara="1" rIns="91425" wrap="square" tIns="91425">
            <a:noAutofit/>
          </a:bodyPr>
          <a:lstStyle>
            <a:lvl1pPr indent="-317500" lvl="0" marL="457200" rtl="0">
              <a:lnSpc>
                <a:spcPct val="100000"/>
              </a:lnSpc>
              <a:spcBef>
                <a:spcPts val="0"/>
              </a:spcBef>
              <a:spcAft>
                <a:spcPts val="0"/>
              </a:spcAft>
              <a:buSzPts val="1400"/>
              <a:buChar char="●"/>
              <a:defRPr/>
            </a:lvl1pPr>
            <a:lvl2pPr indent="-304800" lvl="1" marL="914400" rtl="0">
              <a:lnSpc>
                <a:spcPct val="100000"/>
              </a:lnSpc>
              <a:spcBef>
                <a:spcPts val="0"/>
              </a:spcBef>
              <a:spcAft>
                <a:spcPts val="0"/>
              </a:spcAft>
              <a:buSzPts val="1200"/>
              <a:buChar char="○"/>
              <a:defRPr/>
            </a:lvl2pPr>
            <a:lvl3pPr indent="-304800" lvl="2" marL="1371600" rtl="0">
              <a:lnSpc>
                <a:spcPct val="100000"/>
              </a:lnSpc>
              <a:spcBef>
                <a:spcPts val="0"/>
              </a:spcBef>
              <a:spcAft>
                <a:spcPts val="0"/>
              </a:spcAft>
              <a:buSzPts val="1200"/>
              <a:buChar char="■"/>
              <a:defRPr/>
            </a:lvl3pPr>
            <a:lvl4pPr indent="-304800" lvl="3" marL="1828800" rtl="0">
              <a:lnSpc>
                <a:spcPct val="100000"/>
              </a:lnSpc>
              <a:spcBef>
                <a:spcPts val="0"/>
              </a:spcBef>
              <a:spcAft>
                <a:spcPts val="0"/>
              </a:spcAft>
              <a:buSzPts val="1200"/>
              <a:buChar char="●"/>
              <a:defRPr/>
            </a:lvl4pPr>
            <a:lvl5pPr indent="-304800" lvl="4" marL="2286000" rtl="0">
              <a:lnSpc>
                <a:spcPct val="100000"/>
              </a:lnSpc>
              <a:spcBef>
                <a:spcPts val="0"/>
              </a:spcBef>
              <a:spcAft>
                <a:spcPts val="0"/>
              </a:spcAft>
              <a:buSzPts val="1200"/>
              <a:buChar char="○"/>
              <a:defRPr/>
            </a:lvl5pPr>
            <a:lvl6pPr indent="-304800" lvl="5" marL="2743200" rtl="0">
              <a:lnSpc>
                <a:spcPct val="100000"/>
              </a:lnSpc>
              <a:spcBef>
                <a:spcPts val="0"/>
              </a:spcBef>
              <a:spcAft>
                <a:spcPts val="0"/>
              </a:spcAft>
              <a:buSzPts val="1200"/>
              <a:buChar char="■"/>
              <a:defRPr/>
            </a:lvl6pPr>
            <a:lvl7pPr indent="-304800" lvl="6" marL="3200400" rtl="0">
              <a:lnSpc>
                <a:spcPct val="100000"/>
              </a:lnSpc>
              <a:spcBef>
                <a:spcPts val="0"/>
              </a:spcBef>
              <a:spcAft>
                <a:spcPts val="0"/>
              </a:spcAft>
              <a:buSzPts val="1200"/>
              <a:buChar char="●"/>
              <a:defRPr/>
            </a:lvl7pPr>
            <a:lvl8pPr indent="-304800" lvl="7" marL="3657600" rtl="0">
              <a:lnSpc>
                <a:spcPct val="100000"/>
              </a:lnSpc>
              <a:spcBef>
                <a:spcPts val="0"/>
              </a:spcBef>
              <a:spcAft>
                <a:spcPts val="0"/>
              </a:spcAft>
              <a:buSzPts val="1200"/>
              <a:buChar char="○"/>
              <a:defRPr/>
            </a:lvl8pPr>
            <a:lvl9pPr indent="-304800" lvl="8" marL="4114800" rtl="0">
              <a:lnSpc>
                <a:spcPct val="100000"/>
              </a:lnSpc>
              <a:spcBef>
                <a:spcPts val="0"/>
              </a:spcBef>
              <a:spcAft>
                <a:spcPts val="0"/>
              </a:spcAft>
              <a:buSzPts val="1200"/>
              <a:buChar char="■"/>
              <a:defRPr/>
            </a:lvl9pPr>
          </a:lstStyle>
          <a:p/>
        </p:txBody>
      </p:sp>
      <p:sp>
        <p:nvSpPr>
          <p:cNvPr id="43" name="Google Shape;43;p4"/>
          <p:cNvSpPr txBox="1"/>
          <p:nvPr>
            <p:ph type="title"/>
          </p:nvPr>
        </p:nvSpPr>
        <p:spPr>
          <a:xfrm>
            <a:off x="720000" y="535000"/>
            <a:ext cx="77040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44" name="Shape 44"/>
        <p:cNvGrpSpPr/>
        <p:nvPr/>
      </p:nvGrpSpPr>
      <p:grpSpPr>
        <a:xfrm>
          <a:off x="0" y="0"/>
          <a:ext cx="0" cy="0"/>
          <a:chOff x="0" y="0"/>
          <a:chExt cx="0" cy="0"/>
        </a:xfrm>
      </p:grpSpPr>
      <p:grpSp>
        <p:nvGrpSpPr>
          <p:cNvPr id="45" name="Google Shape;45;p5"/>
          <p:cNvGrpSpPr/>
          <p:nvPr/>
        </p:nvGrpSpPr>
        <p:grpSpPr>
          <a:xfrm>
            <a:off x="-93700" y="-46850"/>
            <a:ext cx="8891100" cy="4169100"/>
            <a:chOff x="-93700" y="-46850"/>
            <a:chExt cx="8891100" cy="4169100"/>
          </a:xfrm>
        </p:grpSpPr>
        <p:cxnSp>
          <p:nvCxnSpPr>
            <p:cNvPr id="46" name="Google Shape;46;p5"/>
            <p:cNvCxnSpPr/>
            <p:nvPr/>
          </p:nvCxnSpPr>
          <p:spPr>
            <a:xfrm>
              <a:off x="-93700" y="220650"/>
              <a:ext cx="8891100" cy="0"/>
            </a:xfrm>
            <a:prstGeom prst="straightConnector1">
              <a:avLst/>
            </a:prstGeom>
            <a:noFill/>
            <a:ln cap="flat" cmpd="sng" w="19050">
              <a:solidFill>
                <a:schemeClr val="dk1"/>
              </a:solidFill>
              <a:prstDash val="solid"/>
              <a:round/>
              <a:headEnd len="med" w="med" type="none"/>
              <a:tailEnd len="med" w="med" type="none"/>
            </a:ln>
          </p:spPr>
        </p:cxnSp>
        <p:cxnSp>
          <p:nvCxnSpPr>
            <p:cNvPr id="47" name="Google Shape;47;p5"/>
            <p:cNvCxnSpPr/>
            <p:nvPr/>
          </p:nvCxnSpPr>
          <p:spPr>
            <a:xfrm>
              <a:off x="194125" y="-46850"/>
              <a:ext cx="0" cy="4169100"/>
            </a:xfrm>
            <a:prstGeom prst="straightConnector1">
              <a:avLst/>
            </a:prstGeom>
            <a:noFill/>
            <a:ln cap="flat" cmpd="sng" w="19050">
              <a:solidFill>
                <a:schemeClr val="dk1"/>
              </a:solidFill>
              <a:prstDash val="solid"/>
              <a:round/>
              <a:headEnd len="med" w="med" type="none"/>
              <a:tailEnd len="med" w="med" type="none"/>
            </a:ln>
          </p:spPr>
        </p:cxnSp>
      </p:grpSp>
      <p:sp>
        <p:nvSpPr>
          <p:cNvPr id="48" name="Google Shape;48;p5"/>
          <p:cNvSpPr txBox="1"/>
          <p:nvPr>
            <p:ph idx="1" type="subTitle"/>
          </p:nvPr>
        </p:nvSpPr>
        <p:spPr>
          <a:xfrm>
            <a:off x="719988" y="1645250"/>
            <a:ext cx="2907600" cy="498300"/>
          </a:xfrm>
          <a:prstGeom prst="rect">
            <a:avLst/>
          </a:prstGeom>
        </p:spPr>
        <p:txBody>
          <a:bodyPr anchorCtr="0" anchor="b" bIns="91425" lIns="91425" spcFirstLastPara="1" rIns="91425" wrap="square" tIns="91425">
            <a:noAutofit/>
          </a:bodyPr>
          <a:lstStyle>
            <a:lvl1pPr lvl="0">
              <a:lnSpc>
                <a:spcPct val="100000"/>
              </a:lnSpc>
              <a:spcBef>
                <a:spcPts val="0"/>
              </a:spcBef>
              <a:spcAft>
                <a:spcPts val="0"/>
              </a:spcAft>
              <a:buClr>
                <a:schemeClr val="dk1"/>
              </a:buClr>
              <a:buSzPts val="2400"/>
              <a:buFont typeface="Sora"/>
              <a:buNone/>
              <a:defRPr b="1" sz="1800">
                <a:solidFill>
                  <a:schemeClr val="dk1"/>
                </a:solidFill>
                <a:latin typeface="Sora"/>
                <a:ea typeface="Sora"/>
                <a:cs typeface="Sora"/>
                <a:sym typeface="Sora"/>
              </a:defRPr>
            </a:lvl1pPr>
            <a:lvl2pPr lvl="1" algn="ctr">
              <a:lnSpc>
                <a:spcPct val="100000"/>
              </a:lnSpc>
              <a:spcBef>
                <a:spcPts val="0"/>
              </a:spcBef>
              <a:spcAft>
                <a:spcPts val="0"/>
              </a:spcAft>
              <a:buClr>
                <a:schemeClr val="dk1"/>
              </a:buClr>
              <a:buSzPts val="2400"/>
              <a:buFont typeface="Sora"/>
              <a:buNone/>
              <a:defRPr sz="2400">
                <a:solidFill>
                  <a:schemeClr val="dk1"/>
                </a:solidFill>
                <a:latin typeface="Sora"/>
                <a:ea typeface="Sora"/>
                <a:cs typeface="Sora"/>
                <a:sym typeface="Sora"/>
              </a:defRPr>
            </a:lvl2pPr>
            <a:lvl3pPr lvl="2" algn="ctr">
              <a:lnSpc>
                <a:spcPct val="100000"/>
              </a:lnSpc>
              <a:spcBef>
                <a:spcPts val="0"/>
              </a:spcBef>
              <a:spcAft>
                <a:spcPts val="0"/>
              </a:spcAft>
              <a:buClr>
                <a:schemeClr val="dk1"/>
              </a:buClr>
              <a:buSzPts val="2400"/>
              <a:buFont typeface="Sora"/>
              <a:buNone/>
              <a:defRPr sz="2400">
                <a:solidFill>
                  <a:schemeClr val="dk1"/>
                </a:solidFill>
                <a:latin typeface="Sora"/>
                <a:ea typeface="Sora"/>
                <a:cs typeface="Sora"/>
                <a:sym typeface="Sora"/>
              </a:defRPr>
            </a:lvl3pPr>
            <a:lvl4pPr lvl="3" algn="ctr">
              <a:lnSpc>
                <a:spcPct val="100000"/>
              </a:lnSpc>
              <a:spcBef>
                <a:spcPts val="0"/>
              </a:spcBef>
              <a:spcAft>
                <a:spcPts val="0"/>
              </a:spcAft>
              <a:buClr>
                <a:schemeClr val="dk1"/>
              </a:buClr>
              <a:buSzPts val="2400"/>
              <a:buFont typeface="Sora"/>
              <a:buNone/>
              <a:defRPr sz="2400">
                <a:solidFill>
                  <a:schemeClr val="dk1"/>
                </a:solidFill>
                <a:latin typeface="Sora"/>
                <a:ea typeface="Sora"/>
                <a:cs typeface="Sora"/>
                <a:sym typeface="Sora"/>
              </a:defRPr>
            </a:lvl4pPr>
            <a:lvl5pPr lvl="4" algn="ctr">
              <a:lnSpc>
                <a:spcPct val="100000"/>
              </a:lnSpc>
              <a:spcBef>
                <a:spcPts val="0"/>
              </a:spcBef>
              <a:spcAft>
                <a:spcPts val="0"/>
              </a:spcAft>
              <a:buClr>
                <a:schemeClr val="dk1"/>
              </a:buClr>
              <a:buSzPts val="2400"/>
              <a:buFont typeface="Sora"/>
              <a:buNone/>
              <a:defRPr sz="2400">
                <a:solidFill>
                  <a:schemeClr val="dk1"/>
                </a:solidFill>
                <a:latin typeface="Sora"/>
                <a:ea typeface="Sora"/>
                <a:cs typeface="Sora"/>
                <a:sym typeface="Sora"/>
              </a:defRPr>
            </a:lvl5pPr>
            <a:lvl6pPr lvl="5" algn="ctr">
              <a:lnSpc>
                <a:spcPct val="100000"/>
              </a:lnSpc>
              <a:spcBef>
                <a:spcPts val="0"/>
              </a:spcBef>
              <a:spcAft>
                <a:spcPts val="0"/>
              </a:spcAft>
              <a:buClr>
                <a:schemeClr val="dk1"/>
              </a:buClr>
              <a:buSzPts val="2400"/>
              <a:buFont typeface="Sora"/>
              <a:buNone/>
              <a:defRPr sz="2400">
                <a:solidFill>
                  <a:schemeClr val="dk1"/>
                </a:solidFill>
                <a:latin typeface="Sora"/>
                <a:ea typeface="Sora"/>
                <a:cs typeface="Sora"/>
                <a:sym typeface="Sora"/>
              </a:defRPr>
            </a:lvl6pPr>
            <a:lvl7pPr lvl="6" algn="ctr">
              <a:lnSpc>
                <a:spcPct val="100000"/>
              </a:lnSpc>
              <a:spcBef>
                <a:spcPts val="0"/>
              </a:spcBef>
              <a:spcAft>
                <a:spcPts val="0"/>
              </a:spcAft>
              <a:buClr>
                <a:schemeClr val="dk1"/>
              </a:buClr>
              <a:buSzPts val="2400"/>
              <a:buFont typeface="Sora"/>
              <a:buNone/>
              <a:defRPr sz="2400">
                <a:solidFill>
                  <a:schemeClr val="dk1"/>
                </a:solidFill>
                <a:latin typeface="Sora"/>
                <a:ea typeface="Sora"/>
                <a:cs typeface="Sora"/>
                <a:sym typeface="Sora"/>
              </a:defRPr>
            </a:lvl7pPr>
            <a:lvl8pPr lvl="7" algn="ctr">
              <a:lnSpc>
                <a:spcPct val="100000"/>
              </a:lnSpc>
              <a:spcBef>
                <a:spcPts val="0"/>
              </a:spcBef>
              <a:spcAft>
                <a:spcPts val="0"/>
              </a:spcAft>
              <a:buClr>
                <a:schemeClr val="dk1"/>
              </a:buClr>
              <a:buSzPts val="2400"/>
              <a:buFont typeface="Sora"/>
              <a:buNone/>
              <a:defRPr sz="2400">
                <a:solidFill>
                  <a:schemeClr val="dk1"/>
                </a:solidFill>
                <a:latin typeface="Sora"/>
                <a:ea typeface="Sora"/>
                <a:cs typeface="Sora"/>
                <a:sym typeface="Sora"/>
              </a:defRPr>
            </a:lvl8pPr>
            <a:lvl9pPr lvl="8" algn="ctr">
              <a:lnSpc>
                <a:spcPct val="100000"/>
              </a:lnSpc>
              <a:spcBef>
                <a:spcPts val="0"/>
              </a:spcBef>
              <a:spcAft>
                <a:spcPts val="0"/>
              </a:spcAft>
              <a:buClr>
                <a:schemeClr val="dk1"/>
              </a:buClr>
              <a:buSzPts val="2400"/>
              <a:buFont typeface="Sora"/>
              <a:buNone/>
              <a:defRPr sz="2400">
                <a:solidFill>
                  <a:schemeClr val="dk1"/>
                </a:solidFill>
                <a:latin typeface="Sora"/>
                <a:ea typeface="Sora"/>
                <a:cs typeface="Sora"/>
                <a:sym typeface="Sora"/>
              </a:defRPr>
            </a:lvl9pPr>
          </a:lstStyle>
          <a:p/>
        </p:txBody>
      </p:sp>
      <p:sp>
        <p:nvSpPr>
          <p:cNvPr id="49" name="Google Shape;49;p5"/>
          <p:cNvSpPr txBox="1"/>
          <p:nvPr>
            <p:ph idx="2" type="subTitle"/>
          </p:nvPr>
        </p:nvSpPr>
        <p:spPr>
          <a:xfrm>
            <a:off x="4374863" y="1645250"/>
            <a:ext cx="2907600" cy="498300"/>
          </a:xfrm>
          <a:prstGeom prst="rect">
            <a:avLst/>
          </a:prstGeom>
        </p:spPr>
        <p:txBody>
          <a:bodyPr anchorCtr="0" anchor="b" bIns="91425" lIns="91425" spcFirstLastPara="1" rIns="91425" wrap="square" tIns="91425">
            <a:noAutofit/>
          </a:bodyPr>
          <a:lstStyle>
            <a:lvl1pPr lvl="0" rtl="0">
              <a:lnSpc>
                <a:spcPct val="100000"/>
              </a:lnSpc>
              <a:spcBef>
                <a:spcPts val="0"/>
              </a:spcBef>
              <a:spcAft>
                <a:spcPts val="0"/>
              </a:spcAft>
              <a:buClr>
                <a:schemeClr val="dk1"/>
              </a:buClr>
              <a:buSzPts val="2400"/>
              <a:buFont typeface="Sora"/>
              <a:buNone/>
              <a:defRPr b="1" sz="1800">
                <a:solidFill>
                  <a:schemeClr val="dk1"/>
                </a:solidFill>
                <a:latin typeface="Sora"/>
                <a:ea typeface="Sora"/>
                <a:cs typeface="Sora"/>
                <a:sym typeface="Sora"/>
              </a:defRPr>
            </a:lvl1pPr>
            <a:lvl2pPr lvl="1" rtl="0" algn="ctr">
              <a:lnSpc>
                <a:spcPct val="100000"/>
              </a:lnSpc>
              <a:spcBef>
                <a:spcPts val="0"/>
              </a:spcBef>
              <a:spcAft>
                <a:spcPts val="0"/>
              </a:spcAft>
              <a:buClr>
                <a:schemeClr val="dk1"/>
              </a:buClr>
              <a:buSzPts val="2400"/>
              <a:buFont typeface="Sora"/>
              <a:buNone/>
              <a:defRPr sz="2400">
                <a:solidFill>
                  <a:schemeClr val="dk1"/>
                </a:solidFill>
                <a:latin typeface="Sora"/>
                <a:ea typeface="Sora"/>
                <a:cs typeface="Sora"/>
                <a:sym typeface="Sora"/>
              </a:defRPr>
            </a:lvl2pPr>
            <a:lvl3pPr lvl="2" rtl="0" algn="ctr">
              <a:lnSpc>
                <a:spcPct val="100000"/>
              </a:lnSpc>
              <a:spcBef>
                <a:spcPts val="0"/>
              </a:spcBef>
              <a:spcAft>
                <a:spcPts val="0"/>
              </a:spcAft>
              <a:buClr>
                <a:schemeClr val="dk1"/>
              </a:buClr>
              <a:buSzPts val="2400"/>
              <a:buFont typeface="Sora"/>
              <a:buNone/>
              <a:defRPr sz="2400">
                <a:solidFill>
                  <a:schemeClr val="dk1"/>
                </a:solidFill>
                <a:latin typeface="Sora"/>
                <a:ea typeface="Sora"/>
                <a:cs typeface="Sora"/>
                <a:sym typeface="Sora"/>
              </a:defRPr>
            </a:lvl3pPr>
            <a:lvl4pPr lvl="3" rtl="0" algn="ctr">
              <a:lnSpc>
                <a:spcPct val="100000"/>
              </a:lnSpc>
              <a:spcBef>
                <a:spcPts val="0"/>
              </a:spcBef>
              <a:spcAft>
                <a:spcPts val="0"/>
              </a:spcAft>
              <a:buClr>
                <a:schemeClr val="dk1"/>
              </a:buClr>
              <a:buSzPts val="2400"/>
              <a:buFont typeface="Sora"/>
              <a:buNone/>
              <a:defRPr sz="2400">
                <a:solidFill>
                  <a:schemeClr val="dk1"/>
                </a:solidFill>
                <a:latin typeface="Sora"/>
                <a:ea typeface="Sora"/>
                <a:cs typeface="Sora"/>
                <a:sym typeface="Sora"/>
              </a:defRPr>
            </a:lvl4pPr>
            <a:lvl5pPr lvl="4" rtl="0" algn="ctr">
              <a:lnSpc>
                <a:spcPct val="100000"/>
              </a:lnSpc>
              <a:spcBef>
                <a:spcPts val="0"/>
              </a:spcBef>
              <a:spcAft>
                <a:spcPts val="0"/>
              </a:spcAft>
              <a:buClr>
                <a:schemeClr val="dk1"/>
              </a:buClr>
              <a:buSzPts val="2400"/>
              <a:buFont typeface="Sora"/>
              <a:buNone/>
              <a:defRPr sz="2400">
                <a:solidFill>
                  <a:schemeClr val="dk1"/>
                </a:solidFill>
                <a:latin typeface="Sora"/>
                <a:ea typeface="Sora"/>
                <a:cs typeface="Sora"/>
                <a:sym typeface="Sora"/>
              </a:defRPr>
            </a:lvl5pPr>
            <a:lvl6pPr lvl="5" rtl="0" algn="ctr">
              <a:lnSpc>
                <a:spcPct val="100000"/>
              </a:lnSpc>
              <a:spcBef>
                <a:spcPts val="0"/>
              </a:spcBef>
              <a:spcAft>
                <a:spcPts val="0"/>
              </a:spcAft>
              <a:buClr>
                <a:schemeClr val="dk1"/>
              </a:buClr>
              <a:buSzPts val="2400"/>
              <a:buFont typeface="Sora"/>
              <a:buNone/>
              <a:defRPr sz="2400">
                <a:solidFill>
                  <a:schemeClr val="dk1"/>
                </a:solidFill>
                <a:latin typeface="Sora"/>
                <a:ea typeface="Sora"/>
                <a:cs typeface="Sora"/>
                <a:sym typeface="Sora"/>
              </a:defRPr>
            </a:lvl6pPr>
            <a:lvl7pPr lvl="6" rtl="0" algn="ctr">
              <a:lnSpc>
                <a:spcPct val="100000"/>
              </a:lnSpc>
              <a:spcBef>
                <a:spcPts val="0"/>
              </a:spcBef>
              <a:spcAft>
                <a:spcPts val="0"/>
              </a:spcAft>
              <a:buClr>
                <a:schemeClr val="dk1"/>
              </a:buClr>
              <a:buSzPts val="2400"/>
              <a:buFont typeface="Sora"/>
              <a:buNone/>
              <a:defRPr sz="2400">
                <a:solidFill>
                  <a:schemeClr val="dk1"/>
                </a:solidFill>
                <a:latin typeface="Sora"/>
                <a:ea typeface="Sora"/>
                <a:cs typeface="Sora"/>
                <a:sym typeface="Sora"/>
              </a:defRPr>
            </a:lvl7pPr>
            <a:lvl8pPr lvl="7" rtl="0" algn="ctr">
              <a:lnSpc>
                <a:spcPct val="100000"/>
              </a:lnSpc>
              <a:spcBef>
                <a:spcPts val="0"/>
              </a:spcBef>
              <a:spcAft>
                <a:spcPts val="0"/>
              </a:spcAft>
              <a:buClr>
                <a:schemeClr val="dk1"/>
              </a:buClr>
              <a:buSzPts val="2400"/>
              <a:buFont typeface="Sora"/>
              <a:buNone/>
              <a:defRPr sz="2400">
                <a:solidFill>
                  <a:schemeClr val="dk1"/>
                </a:solidFill>
                <a:latin typeface="Sora"/>
                <a:ea typeface="Sora"/>
                <a:cs typeface="Sora"/>
                <a:sym typeface="Sora"/>
              </a:defRPr>
            </a:lvl8pPr>
            <a:lvl9pPr lvl="8" rtl="0" algn="ctr">
              <a:lnSpc>
                <a:spcPct val="100000"/>
              </a:lnSpc>
              <a:spcBef>
                <a:spcPts val="0"/>
              </a:spcBef>
              <a:spcAft>
                <a:spcPts val="0"/>
              </a:spcAft>
              <a:buClr>
                <a:schemeClr val="dk1"/>
              </a:buClr>
              <a:buSzPts val="2400"/>
              <a:buFont typeface="Sora"/>
              <a:buNone/>
              <a:defRPr sz="2400">
                <a:solidFill>
                  <a:schemeClr val="dk1"/>
                </a:solidFill>
                <a:latin typeface="Sora"/>
                <a:ea typeface="Sora"/>
                <a:cs typeface="Sora"/>
                <a:sym typeface="Sora"/>
              </a:defRPr>
            </a:lvl9pPr>
          </a:lstStyle>
          <a:p/>
        </p:txBody>
      </p:sp>
      <p:sp>
        <p:nvSpPr>
          <p:cNvPr id="50" name="Google Shape;50;p5"/>
          <p:cNvSpPr txBox="1"/>
          <p:nvPr>
            <p:ph idx="3" type="subTitle"/>
          </p:nvPr>
        </p:nvSpPr>
        <p:spPr>
          <a:xfrm>
            <a:off x="719988" y="2147275"/>
            <a:ext cx="2907600" cy="1350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200"/>
              <a:buNone/>
              <a:defRPr/>
            </a:lvl1pPr>
            <a:lvl2pPr lvl="1" rtl="0" algn="ctr">
              <a:lnSpc>
                <a:spcPct val="100000"/>
              </a:lnSpc>
              <a:spcBef>
                <a:spcPts val="0"/>
              </a:spcBef>
              <a:spcAft>
                <a:spcPts val="0"/>
              </a:spcAft>
              <a:buSzPts val="1200"/>
              <a:buNone/>
              <a:defRPr/>
            </a:lvl2pPr>
            <a:lvl3pPr lvl="2" rtl="0" algn="ctr">
              <a:lnSpc>
                <a:spcPct val="100000"/>
              </a:lnSpc>
              <a:spcBef>
                <a:spcPts val="0"/>
              </a:spcBef>
              <a:spcAft>
                <a:spcPts val="0"/>
              </a:spcAft>
              <a:buSzPts val="1200"/>
              <a:buNone/>
              <a:defRPr/>
            </a:lvl3pPr>
            <a:lvl4pPr lvl="3" rtl="0" algn="ctr">
              <a:lnSpc>
                <a:spcPct val="100000"/>
              </a:lnSpc>
              <a:spcBef>
                <a:spcPts val="0"/>
              </a:spcBef>
              <a:spcAft>
                <a:spcPts val="0"/>
              </a:spcAft>
              <a:buSzPts val="1200"/>
              <a:buNone/>
              <a:defRPr/>
            </a:lvl4pPr>
            <a:lvl5pPr lvl="4" rtl="0" algn="ctr">
              <a:lnSpc>
                <a:spcPct val="100000"/>
              </a:lnSpc>
              <a:spcBef>
                <a:spcPts val="0"/>
              </a:spcBef>
              <a:spcAft>
                <a:spcPts val="0"/>
              </a:spcAft>
              <a:buSzPts val="1200"/>
              <a:buNone/>
              <a:defRPr/>
            </a:lvl5pPr>
            <a:lvl6pPr lvl="5" rtl="0" algn="ctr">
              <a:lnSpc>
                <a:spcPct val="100000"/>
              </a:lnSpc>
              <a:spcBef>
                <a:spcPts val="0"/>
              </a:spcBef>
              <a:spcAft>
                <a:spcPts val="0"/>
              </a:spcAft>
              <a:buSzPts val="1200"/>
              <a:buNone/>
              <a:defRPr/>
            </a:lvl6pPr>
            <a:lvl7pPr lvl="6" rtl="0" algn="ctr">
              <a:lnSpc>
                <a:spcPct val="100000"/>
              </a:lnSpc>
              <a:spcBef>
                <a:spcPts val="0"/>
              </a:spcBef>
              <a:spcAft>
                <a:spcPts val="0"/>
              </a:spcAft>
              <a:buSzPts val="1200"/>
              <a:buNone/>
              <a:defRPr/>
            </a:lvl7pPr>
            <a:lvl8pPr lvl="7" rtl="0" algn="ctr">
              <a:lnSpc>
                <a:spcPct val="100000"/>
              </a:lnSpc>
              <a:spcBef>
                <a:spcPts val="0"/>
              </a:spcBef>
              <a:spcAft>
                <a:spcPts val="0"/>
              </a:spcAft>
              <a:buSzPts val="1200"/>
              <a:buNone/>
              <a:defRPr/>
            </a:lvl8pPr>
            <a:lvl9pPr lvl="8" rtl="0" algn="ctr">
              <a:lnSpc>
                <a:spcPct val="100000"/>
              </a:lnSpc>
              <a:spcBef>
                <a:spcPts val="0"/>
              </a:spcBef>
              <a:spcAft>
                <a:spcPts val="0"/>
              </a:spcAft>
              <a:buSzPts val="1200"/>
              <a:buNone/>
              <a:defRPr/>
            </a:lvl9pPr>
          </a:lstStyle>
          <a:p/>
        </p:txBody>
      </p:sp>
      <p:sp>
        <p:nvSpPr>
          <p:cNvPr id="51" name="Google Shape;51;p5"/>
          <p:cNvSpPr txBox="1"/>
          <p:nvPr>
            <p:ph idx="4" type="subTitle"/>
          </p:nvPr>
        </p:nvSpPr>
        <p:spPr>
          <a:xfrm>
            <a:off x="4374863" y="2147275"/>
            <a:ext cx="2907600" cy="1350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200"/>
              <a:buNone/>
              <a:defRPr/>
            </a:lvl1pPr>
            <a:lvl2pPr lvl="1" rtl="0" algn="ctr">
              <a:lnSpc>
                <a:spcPct val="100000"/>
              </a:lnSpc>
              <a:spcBef>
                <a:spcPts val="0"/>
              </a:spcBef>
              <a:spcAft>
                <a:spcPts val="0"/>
              </a:spcAft>
              <a:buSzPts val="1200"/>
              <a:buNone/>
              <a:defRPr/>
            </a:lvl2pPr>
            <a:lvl3pPr lvl="2" rtl="0" algn="ctr">
              <a:lnSpc>
                <a:spcPct val="100000"/>
              </a:lnSpc>
              <a:spcBef>
                <a:spcPts val="0"/>
              </a:spcBef>
              <a:spcAft>
                <a:spcPts val="0"/>
              </a:spcAft>
              <a:buSzPts val="1200"/>
              <a:buNone/>
              <a:defRPr/>
            </a:lvl3pPr>
            <a:lvl4pPr lvl="3" rtl="0" algn="ctr">
              <a:lnSpc>
                <a:spcPct val="100000"/>
              </a:lnSpc>
              <a:spcBef>
                <a:spcPts val="0"/>
              </a:spcBef>
              <a:spcAft>
                <a:spcPts val="0"/>
              </a:spcAft>
              <a:buSzPts val="1200"/>
              <a:buNone/>
              <a:defRPr/>
            </a:lvl4pPr>
            <a:lvl5pPr lvl="4" rtl="0" algn="ctr">
              <a:lnSpc>
                <a:spcPct val="100000"/>
              </a:lnSpc>
              <a:spcBef>
                <a:spcPts val="0"/>
              </a:spcBef>
              <a:spcAft>
                <a:spcPts val="0"/>
              </a:spcAft>
              <a:buSzPts val="1200"/>
              <a:buNone/>
              <a:defRPr/>
            </a:lvl5pPr>
            <a:lvl6pPr lvl="5" rtl="0" algn="ctr">
              <a:lnSpc>
                <a:spcPct val="100000"/>
              </a:lnSpc>
              <a:spcBef>
                <a:spcPts val="0"/>
              </a:spcBef>
              <a:spcAft>
                <a:spcPts val="0"/>
              </a:spcAft>
              <a:buSzPts val="1200"/>
              <a:buNone/>
              <a:defRPr/>
            </a:lvl6pPr>
            <a:lvl7pPr lvl="6" rtl="0" algn="ctr">
              <a:lnSpc>
                <a:spcPct val="100000"/>
              </a:lnSpc>
              <a:spcBef>
                <a:spcPts val="0"/>
              </a:spcBef>
              <a:spcAft>
                <a:spcPts val="0"/>
              </a:spcAft>
              <a:buSzPts val="1200"/>
              <a:buNone/>
              <a:defRPr/>
            </a:lvl7pPr>
            <a:lvl8pPr lvl="7" rtl="0" algn="ctr">
              <a:lnSpc>
                <a:spcPct val="100000"/>
              </a:lnSpc>
              <a:spcBef>
                <a:spcPts val="0"/>
              </a:spcBef>
              <a:spcAft>
                <a:spcPts val="0"/>
              </a:spcAft>
              <a:buSzPts val="1200"/>
              <a:buNone/>
              <a:defRPr/>
            </a:lvl8pPr>
            <a:lvl9pPr lvl="8" rtl="0" algn="ctr">
              <a:lnSpc>
                <a:spcPct val="100000"/>
              </a:lnSpc>
              <a:spcBef>
                <a:spcPts val="0"/>
              </a:spcBef>
              <a:spcAft>
                <a:spcPts val="0"/>
              </a:spcAft>
              <a:buSzPts val="1200"/>
              <a:buNone/>
              <a:defRPr/>
            </a:lvl9pPr>
          </a:lstStyle>
          <a:p/>
        </p:txBody>
      </p:sp>
      <p:sp>
        <p:nvSpPr>
          <p:cNvPr id="52" name="Google Shape;52;p5"/>
          <p:cNvSpPr txBox="1"/>
          <p:nvPr>
            <p:ph type="title"/>
          </p:nvPr>
        </p:nvSpPr>
        <p:spPr>
          <a:xfrm>
            <a:off x="720000" y="535000"/>
            <a:ext cx="77040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grpSp>
        <p:nvGrpSpPr>
          <p:cNvPr id="53" name="Google Shape;53;p5"/>
          <p:cNvGrpSpPr/>
          <p:nvPr/>
        </p:nvGrpSpPr>
        <p:grpSpPr>
          <a:xfrm>
            <a:off x="0" y="4122300"/>
            <a:ext cx="9144000" cy="1021200"/>
            <a:chOff x="0" y="0"/>
            <a:chExt cx="9144000" cy="1021200"/>
          </a:xfrm>
        </p:grpSpPr>
        <p:sp>
          <p:nvSpPr>
            <p:cNvPr id="54" name="Google Shape;54;p5"/>
            <p:cNvSpPr/>
            <p:nvPr/>
          </p:nvSpPr>
          <p:spPr>
            <a:xfrm>
              <a:off x="0" y="0"/>
              <a:ext cx="9144000" cy="10212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5" name="Google Shape;55;p5"/>
            <p:cNvGrpSpPr/>
            <p:nvPr/>
          </p:nvGrpSpPr>
          <p:grpSpPr>
            <a:xfrm>
              <a:off x="87217" y="70123"/>
              <a:ext cx="1510573" cy="524660"/>
              <a:chOff x="58290" y="4529704"/>
              <a:chExt cx="1510573" cy="524660"/>
            </a:xfrm>
          </p:grpSpPr>
          <p:grpSp>
            <p:nvGrpSpPr>
              <p:cNvPr id="56" name="Google Shape;56;p5"/>
              <p:cNvGrpSpPr/>
              <p:nvPr/>
            </p:nvGrpSpPr>
            <p:grpSpPr>
              <a:xfrm>
                <a:off x="58290" y="4529704"/>
                <a:ext cx="1239328" cy="221670"/>
                <a:chOff x="217679" y="1130625"/>
                <a:chExt cx="1217893" cy="217836"/>
              </a:xfrm>
            </p:grpSpPr>
            <p:sp>
              <p:nvSpPr>
                <p:cNvPr id="57" name="Google Shape;57;p5"/>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5"/>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5"/>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 name="Google Shape;60;p5"/>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5"/>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5"/>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3" name="Google Shape;63;p5"/>
            <p:cNvGrpSpPr/>
            <p:nvPr/>
          </p:nvGrpSpPr>
          <p:grpSpPr>
            <a:xfrm>
              <a:off x="1633255" y="56198"/>
              <a:ext cx="1510573" cy="524660"/>
              <a:chOff x="58290" y="4529704"/>
              <a:chExt cx="1510573" cy="524660"/>
            </a:xfrm>
          </p:grpSpPr>
          <p:grpSp>
            <p:nvGrpSpPr>
              <p:cNvPr id="64" name="Google Shape;64;p5"/>
              <p:cNvGrpSpPr/>
              <p:nvPr/>
            </p:nvGrpSpPr>
            <p:grpSpPr>
              <a:xfrm>
                <a:off x="58290" y="4529704"/>
                <a:ext cx="1239328" cy="221670"/>
                <a:chOff x="217679" y="1130625"/>
                <a:chExt cx="1217893" cy="217836"/>
              </a:xfrm>
            </p:grpSpPr>
            <p:sp>
              <p:nvSpPr>
                <p:cNvPr id="65" name="Google Shape;65;p5"/>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5"/>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5"/>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8" name="Google Shape;68;p5"/>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5"/>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5"/>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1" name="Google Shape;71;p5"/>
            <p:cNvGrpSpPr/>
            <p:nvPr/>
          </p:nvGrpSpPr>
          <p:grpSpPr>
            <a:xfrm>
              <a:off x="3179280" y="56198"/>
              <a:ext cx="1510573" cy="524660"/>
              <a:chOff x="58290" y="4529704"/>
              <a:chExt cx="1510573" cy="524660"/>
            </a:xfrm>
          </p:grpSpPr>
          <p:grpSp>
            <p:nvGrpSpPr>
              <p:cNvPr id="72" name="Google Shape;72;p5"/>
              <p:cNvGrpSpPr/>
              <p:nvPr/>
            </p:nvGrpSpPr>
            <p:grpSpPr>
              <a:xfrm>
                <a:off x="58290" y="4529704"/>
                <a:ext cx="1239328" cy="221670"/>
                <a:chOff x="217679" y="1130625"/>
                <a:chExt cx="1217893" cy="217836"/>
              </a:xfrm>
            </p:grpSpPr>
            <p:sp>
              <p:nvSpPr>
                <p:cNvPr id="73" name="Google Shape;73;p5"/>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5"/>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5"/>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6" name="Google Shape;76;p5"/>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5"/>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5"/>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9" name="Google Shape;79;p5"/>
            <p:cNvGrpSpPr/>
            <p:nvPr/>
          </p:nvGrpSpPr>
          <p:grpSpPr>
            <a:xfrm>
              <a:off x="4725305" y="56198"/>
              <a:ext cx="1510573" cy="524660"/>
              <a:chOff x="58290" y="4529704"/>
              <a:chExt cx="1510573" cy="524660"/>
            </a:xfrm>
          </p:grpSpPr>
          <p:grpSp>
            <p:nvGrpSpPr>
              <p:cNvPr id="80" name="Google Shape;80;p5"/>
              <p:cNvGrpSpPr/>
              <p:nvPr/>
            </p:nvGrpSpPr>
            <p:grpSpPr>
              <a:xfrm>
                <a:off x="58290" y="4529704"/>
                <a:ext cx="1239328" cy="221670"/>
                <a:chOff x="217679" y="1130625"/>
                <a:chExt cx="1217893" cy="217836"/>
              </a:xfrm>
            </p:grpSpPr>
            <p:sp>
              <p:nvSpPr>
                <p:cNvPr id="81" name="Google Shape;81;p5"/>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5"/>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5"/>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4" name="Google Shape;84;p5"/>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5"/>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5"/>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7" name="Google Shape;87;p5"/>
            <p:cNvGrpSpPr/>
            <p:nvPr/>
          </p:nvGrpSpPr>
          <p:grpSpPr>
            <a:xfrm>
              <a:off x="6271330" y="56198"/>
              <a:ext cx="1510573" cy="524660"/>
              <a:chOff x="58290" y="4529704"/>
              <a:chExt cx="1510573" cy="524660"/>
            </a:xfrm>
          </p:grpSpPr>
          <p:grpSp>
            <p:nvGrpSpPr>
              <p:cNvPr id="88" name="Google Shape;88;p5"/>
              <p:cNvGrpSpPr/>
              <p:nvPr/>
            </p:nvGrpSpPr>
            <p:grpSpPr>
              <a:xfrm>
                <a:off x="58290" y="4529704"/>
                <a:ext cx="1239328" cy="221670"/>
                <a:chOff x="217679" y="1130625"/>
                <a:chExt cx="1217893" cy="217836"/>
              </a:xfrm>
            </p:grpSpPr>
            <p:sp>
              <p:nvSpPr>
                <p:cNvPr id="89" name="Google Shape;89;p5"/>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5"/>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5"/>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2" name="Google Shape;92;p5"/>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5"/>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5"/>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5" name="Google Shape;95;p5"/>
            <p:cNvGrpSpPr/>
            <p:nvPr/>
          </p:nvGrpSpPr>
          <p:grpSpPr>
            <a:xfrm>
              <a:off x="7817355" y="70123"/>
              <a:ext cx="1239328" cy="524660"/>
              <a:chOff x="58290" y="4529704"/>
              <a:chExt cx="1239328" cy="524660"/>
            </a:xfrm>
          </p:grpSpPr>
          <p:grpSp>
            <p:nvGrpSpPr>
              <p:cNvPr id="96" name="Google Shape;96;p5"/>
              <p:cNvGrpSpPr/>
              <p:nvPr/>
            </p:nvGrpSpPr>
            <p:grpSpPr>
              <a:xfrm>
                <a:off x="58290" y="4529704"/>
                <a:ext cx="1239328" cy="221670"/>
                <a:chOff x="217679" y="1130625"/>
                <a:chExt cx="1217893" cy="217836"/>
              </a:xfrm>
            </p:grpSpPr>
            <p:sp>
              <p:nvSpPr>
                <p:cNvPr id="97" name="Google Shape;97;p5"/>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5"/>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5"/>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0" name="Google Shape;100;p5"/>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5"/>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2" name="Google Shape;102;p5"/>
            <p:cNvGrpSpPr/>
            <p:nvPr/>
          </p:nvGrpSpPr>
          <p:grpSpPr>
            <a:xfrm>
              <a:off x="87217" y="688323"/>
              <a:ext cx="1239328" cy="221670"/>
              <a:chOff x="217679" y="1130625"/>
              <a:chExt cx="1217893" cy="217836"/>
            </a:xfrm>
          </p:grpSpPr>
          <p:sp>
            <p:nvSpPr>
              <p:cNvPr id="103" name="Google Shape;103;p5"/>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5"/>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5"/>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6" name="Google Shape;106;p5"/>
            <p:cNvGrpSpPr/>
            <p:nvPr/>
          </p:nvGrpSpPr>
          <p:grpSpPr>
            <a:xfrm>
              <a:off x="1633255" y="674398"/>
              <a:ext cx="1239328" cy="221670"/>
              <a:chOff x="217679" y="1130625"/>
              <a:chExt cx="1217893" cy="217836"/>
            </a:xfrm>
          </p:grpSpPr>
          <p:sp>
            <p:nvSpPr>
              <p:cNvPr id="107" name="Google Shape;107;p5"/>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5"/>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5"/>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0" name="Google Shape;110;p5"/>
            <p:cNvGrpSpPr/>
            <p:nvPr/>
          </p:nvGrpSpPr>
          <p:grpSpPr>
            <a:xfrm>
              <a:off x="3179280" y="674398"/>
              <a:ext cx="1239328" cy="221670"/>
              <a:chOff x="217679" y="1130625"/>
              <a:chExt cx="1217893" cy="217836"/>
            </a:xfrm>
          </p:grpSpPr>
          <p:sp>
            <p:nvSpPr>
              <p:cNvPr id="111" name="Google Shape;111;p5"/>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5"/>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5"/>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4" name="Google Shape;114;p5"/>
            <p:cNvGrpSpPr/>
            <p:nvPr/>
          </p:nvGrpSpPr>
          <p:grpSpPr>
            <a:xfrm>
              <a:off x="4725305" y="674398"/>
              <a:ext cx="1239328" cy="221670"/>
              <a:chOff x="217679" y="1130625"/>
              <a:chExt cx="1217893" cy="217836"/>
            </a:xfrm>
          </p:grpSpPr>
          <p:sp>
            <p:nvSpPr>
              <p:cNvPr id="115" name="Google Shape;115;p5"/>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5"/>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5"/>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8" name="Google Shape;118;p5"/>
            <p:cNvGrpSpPr/>
            <p:nvPr/>
          </p:nvGrpSpPr>
          <p:grpSpPr>
            <a:xfrm>
              <a:off x="6271330" y="674398"/>
              <a:ext cx="1239328" cy="221670"/>
              <a:chOff x="217679" y="1130625"/>
              <a:chExt cx="1217893" cy="217836"/>
            </a:xfrm>
          </p:grpSpPr>
          <p:sp>
            <p:nvSpPr>
              <p:cNvPr id="119" name="Google Shape;119;p5"/>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5"/>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5"/>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2" name="Google Shape;122;p5"/>
            <p:cNvGrpSpPr/>
            <p:nvPr/>
          </p:nvGrpSpPr>
          <p:grpSpPr>
            <a:xfrm>
              <a:off x="7817355" y="688323"/>
              <a:ext cx="1239328" cy="221670"/>
              <a:chOff x="217679" y="1130625"/>
              <a:chExt cx="1217893" cy="217836"/>
            </a:xfrm>
          </p:grpSpPr>
          <p:sp>
            <p:nvSpPr>
              <p:cNvPr id="123" name="Google Shape;123;p5"/>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5"/>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5"/>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126" name="Google Shape;126;p5"/>
          <p:cNvSpPr/>
          <p:nvPr/>
        </p:nvSpPr>
        <p:spPr>
          <a:xfrm>
            <a:off x="8428900" y="75"/>
            <a:ext cx="715341" cy="4122176"/>
          </a:xfrm>
          <a:custGeom>
            <a:rect b="b" l="l" r="r" t="t"/>
            <a:pathLst>
              <a:path extrusionOk="0" h="4709" w="213694">
                <a:moveTo>
                  <a:pt x="1" y="0"/>
                </a:moveTo>
                <a:lnTo>
                  <a:pt x="1" y="4708"/>
                </a:lnTo>
                <a:lnTo>
                  <a:pt x="213693" y="4708"/>
                </a:lnTo>
                <a:lnTo>
                  <a:pt x="213693" y="0"/>
                </a:lnTo>
                <a:close/>
              </a:path>
            </a:pathLst>
          </a:custGeom>
          <a:solidFill>
            <a:schemeClr val="l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27" name="Shape 127"/>
        <p:cNvGrpSpPr/>
        <p:nvPr/>
      </p:nvGrpSpPr>
      <p:grpSpPr>
        <a:xfrm>
          <a:off x="0" y="0"/>
          <a:ext cx="0" cy="0"/>
          <a:chOff x="0" y="0"/>
          <a:chExt cx="0" cy="0"/>
        </a:xfrm>
      </p:grpSpPr>
      <p:sp>
        <p:nvSpPr>
          <p:cNvPr id="128" name="Google Shape;128;p6"/>
          <p:cNvSpPr/>
          <p:nvPr/>
        </p:nvSpPr>
        <p:spPr>
          <a:xfrm>
            <a:off x="8797357" y="75"/>
            <a:ext cx="346719" cy="5143499"/>
          </a:xfrm>
          <a:custGeom>
            <a:rect b="b" l="l" r="r" t="t"/>
            <a:pathLst>
              <a:path extrusionOk="0" h="4709" w="213694">
                <a:moveTo>
                  <a:pt x="1" y="0"/>
                </a:moveTo>
                <a:lnTo>
                  <a:pt x="1" y="4708"/>
                </a:lnTo>
                <a:lnTo>
                  <a:pt x="213693" y="4708"/>
                </a:lnTo>
                <a:lnTo>
                  <a:pt x="213693" y="0"/>
                </a:lnTo>
                <a:close/>
              </a:path>
            </a:pathLst>
          </a:custGeom>
          <a:solidFill>
            <a:schemeClr val="l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29" name="Google Shape;129;p6"/>
          <p:cNvGrpSpPr/>
          <p:nvPr/>
        </p:nvGrpSpPr>
        <p:grpSpPr>
          <a:xfrm>
            <a:off x="-93700" y="-37350"/>
            <a:ext cx="8891100" cy="4506300"/>
            <a:chOff x="-93700" y="-37350"/>
            <a:chExt cx="8891100" cy="4506300"/>
          </a:xfrm>
        </p:grpSpPr>
        <p:cxnSp>
          <p:nvCxnSpPr>
            <p:cNvPr id="130" name="Google Shape;130;p6"/>
            <p:cNvCxnSpPr/>
            <p:nvPr/>
          </p:nvCxnSpPr>
          <p:spPr>
            <a:xfrm>
              <a:off x="-93700" y="220650"/>
              <a:ext cx="8891100" cy="0"/>
            </a:xfrm>
            <a:prstGeom prst="straightConnector1">
              <a:avLst/>
            </a:prstGeom>
            <a:noFill/>
            <a:ln cap="flat" cmpd="sng" w="19050">
              <a:solidFill>
                <a:schemeClr val="dk1"/>
              </a:solidFill>
              <a:prstDash val="solid"/>
              <a:round/>
              <a:headEnd len="med" w="med" type="none"/>
              <a:tailEnd len="med" w="med" type="none"/>
            </a:ln>
          </p:spPr>
        </p:cxnSp>
        <p:cxnSp>
          <p:nvCxnSpPr>
            <p:cNvPr id="131" name="Google Shape;131;p6"/>
            <p:cNvCxnSpPr/>
            <p:nvPr/>
          </p:nvCxnSpPr>
          <p:spPr>
            <a:xfrm>
              <a:off x="372125" y="-37350"/>
              <a:ext cx="0" cy="4506300"/>
            </a:xfrm>
            <a:prstGeom prst="straightConnector1">
              <a:avLst/>
            </a:prstGeom>
            <a:noFill/>
            <a:ln cap="flat" cmpd="sng" w="19050">
              <a:solidFill>
                <a:schemeClr val="dk1"/>
              </a:solidFill>
              <a:prstDash val="solid"/>
              <a:round/>
              <a:headEnd len="med" w="med" type="none"/>
              <a:tailEnd len="med" w="med" type="none"/>
            </a:ln>
          </p:spPr>
        </p:cxnSp>
      </p:grpSp>
      <p:sp>
        <p:nvSpPr>
          <p:cNvPr id="132" name="Google Shape;132;p6"/>
          <p:cNvSpPr txBox="1"/>
          <p:nvPr>
            <p:ph type="title"/>
          </p:nvPr>
        </p:nvSpPr>
        <p:spPr>
          <a:xfrm>
            <a:off x="720000" y="535000"/>
            <a:ext cx="77040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grpSp>
        <p:nvGrpSpPr>
          <p:cNvPr id="133" name="Google Shape;133;p6"/>
          <p:cNvGrpSpPr/>
          <p:nvPr/>
        </p:nvGrpSpPr>
        <p:grpSpPr>
          <a:xfrm>
            <a:off x="58" y="4468950"/>
            <a:ext cx="9144000" cy="674400"/>
            <a:chOff x="58" y="4468950"/>
            <a:chExt cx="9144000" cy="674400"/>
          </a:xfrm>
        </p:grpSpPr>
        <p:sp>
          <p:nvSpPr>
            <p:cNvPr id="134" name="Google Shape;134;p6"/>
            <p:cNvSpPr/>
            <p:nvPr/>
          </p:nvSpPr>
          <p:spPr>
            <a:xfrm>
              <a:off x="58" y="4468950"/>
              <a:ext cx="9144000" cy="6744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35" name="Google Shape;135;p6"/>
            <p:cNvGrpSpPr/>
            <p:nvPr/>
          </p:nvGrpSpPr>
          <p:grpSpPr>
            <a:xfrm>
              <a:off x="87267" y="4525148"/>
              <a:ext cx="8969466" cy="538585"/>
              <a:chOff x="58290" y="4515779"/>
              <a:chExt cx="8969466" cy="538585"/>
            </a:xfrm>
          </p:grpSpPr>
          <p:grpSp>
            <p:nvGrpSpPr>
              <p:cNvPr id="136" name="Google Shape;136;p6"/>
              <p:cNvGrpSpPr/>
              <p:nvPr/>
            </p:nvGrpSpPr>
            <p:grpSpPr>
              <a:xfrm>
                <a:off x="58290" y="4529704"/>
                <a:ext cx="1510573" cy="524660"/>
                <a:chOff x="58290" y="4529704"/>
                <a:chExt cx="1510573" cy="524660"/>
              </a:xfrm>
            </p:grpSpPr>
            <p:grpSp>
              <p:nvGrpSpPr>
                <p:cNvPr id="137" name="Google Shape;137;p6"/>
                <p:cNvGrpSpPr/>
                <p:nvPr/>
              </p:nvGrpSpPr>
              <p:grpSpPr>
                <a:xfrm>
                  <a:off x="58290" y="4529704"/>
                  <a:ext cx="1239328" cy="221670"/>
                  <a:chOff x="217679" y="1130625"/>
                  <a:chExt cx="1217893" cy="217836"/>
                </a:xfrm>
              </p:grpSpPr>
              <p:sp>
                <p:nvSpPr>
                  <p:cNvPr id="138" name="Google Shape;138;p6"/>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6"/>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6"/>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1" name="Google Shape;141;p6"/>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6"/>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6"/>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4" name="Google Shape;144;p6"/>
              <p:cNvGrpSpPr/>
              <p:nvPr/>
            </p:nvGrpSpPr>
            <p:grpSpPr>
              <a:xfrm>
                <a:off x="1604328" y="4515779"/>
                <a:ext cx="1510573" cy="524660"/>
                <a:chOff x="58290" y="4529704"/>
                <a:chExt cx="1510573" cy="524660"/>
              </a:xfrm>
            </p:grpSpPr>
            <p:grpSp>
              <p:nvGrpSpPr>
                <p:cNvPr id="145" name="Google Shape;145;p6"/>
                <p:cNvGrpSpPr/>
                <p:nvPr/>
              </p:nvGrpSpPr>
              <p:grpSpPr>
                <a:xfrm>
                  <a:off x="58290" y="4529704"/>
                  <a:ext cx="1239328" cy="221670"/>
                  <a:chOff x="217679" y="1130625"/>
                  <a:chExt cx="1217893" cy="217836"/>
                </a:xfrm>
              </p:grpSpPr>
              <p:sp>
                <p:nvSpPr>
                  <p:cNvPr id="146" name="Google Shape;146;p6"/>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6"/>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6"/>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9" name="Google Shape;149;p6"/>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6"/>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6"/>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2" name="Google Shape;152;p6"/>
              <p:cNvGrpSpPr/>
              <p:nvPr/>
            </p:nvGrpSpPr>
            <p:grpSpPr>
              <a:xfrm>
                <a:off x="3150353" y="4515779"/>
                <a:ext cx="1510573" cy="524660"/>
                <a:chOff x="58290" y="4529704"/>
                <a:chExt cx="1510573" cy="524660"/>
              </a:xfrm>
            </p:grpSpPr>
            <p:grpSp>
              <p:nvGrpSpPr>
                <p:cNvPr id="153" name="Google Shape;153;p6"/>
                <p:cNvGrpSpPr/>
                <p:nvPr/>
              </p:nvGrpSpPr>
              <p:grpSpPr>
                <a:xfrm>
                  <a:off x="58290" y="4529704"/>
                  <a:ext cx="1239328" cy="221670"/>
                  <a:chOff x="217679" y="1130625"/>
                  <a:chExt cx="1217893" cy="217836"/>
                </a:xfrm>
              </p:grpSpPr>
              <p:sp>
                <p:nvSpPr>
                  <p:cNvPr id="154" name="Google Shape;154;p6"/>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6"/>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6"/>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57" name="Google Shape;157;p6"/>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6"/>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6"/>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0" name="Google Shape;160;p6"/>
              <p:cNvGrpSpPr/>
              <p:nvPr/>
            </p:nvGrpSpPr>
            <p:grpSpPr>
              <a:xfrm>
                <a:off x="4696378" y="4515779"/>
                <a:ext cx="1510573" cy="524660"/>
                <a:chOff x="58290" y="4529704"/>
                <a:chExt cx="1510573" cy="524660"/>
              </a:xfrm>
            </p:grpSpPr>
            <p:grpSp>
              <p:nvGrpSpPr>
                <p:cNvPr id="161" name="Google Shape;161;p6"/>
                <p:cNvGrpSpPr/>
                <p:nvPr/>
              </p:nvGrpSpPr>
              <p:grpSpPr>
                <a:xfrm>
                  <a:off x="58290" y="4529704"/>
                  <a:ext cx="1239328" cy="221670"/>
                  <a:chOff x="217679" y="1130625"/>
                  <a:chExt cx="1217893" cy="217836"/>
                </a:xfrm>
              </p:grpSpPr>
              <p:sp>
                <p:nvSpPr>
                  <p:cNvPr id="162" name="Google Shape;162;p6"/>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6"/>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6"/>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5" name="Google Shape;165;p6"/>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6"/>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6"/>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8" name="Google Shape;168;p6"/>
              <p:cNvGrpSpPr/>
              <p:nvPr/>
            </p:nvGrpSpPr>
            <p:grpSpPr>
              <a:xfrm>
                <a:off x="6242403" y="4515779"/>
                <a:ext cx="1510573" cy="524660"/>
                <a:chOff x="58290" y="4529704"/>
                <a:chExt cx="1510573" cy="524660"/>
              </a:xfrm>
            </p:grpSpPr>
            <p:grpSp>
              <p:nvGrpSpPr>
                <p:cNvPr id="169" name="Google Shape;169;p6"/>
                <p:cNvGrpSpPr/>
                <p:nvPr/>
              </p:nvGrpSpPr>
              <p:grpSpPr>
                <a:xfrm>
                  <a:off x="58290" y="4529704"/>
                  <a:ext cx="1239328" cy="221670"/>
                  <a:chOff x="217679" y="1130625"/>
                  <a:chExt cx="1217893" cy="217836"/>
                </a:xfrm>
              </p:grpSpPr>
              <p:sp>
                <p:nvSpPr>
                  <p:cNvPr id="170" name="Google Shape;170;p6"/>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6"/>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6"/>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73" name="Google Shape;173;p6"/>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6"/>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6"/>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6" name="Google Shape;176;p6"/>
              <p:cNvGrpSpPr/>
              <p:nvPr/>
            </p:nvGrpSpPr>
            <p:grpSpPr>
              <a:xfrm>
                <a:off x="7788428" y="4529704"/>
                <a:ext cx="1239328" cy="524660"/>
                <a:chOff x="58290" y="4529704"/>
                <a:chExt cx="1239328" cy="524660"/>
              </a:xfrm>
            </p:grpSpPr>
            <p:grpSp>
              <p:nvGrpSpPr>
                <p:cNvPr id="177" name="Google Shape;177;p6"/>
                <p:cNvGrpSpPr/>
                <p:nvPr/>
              </p:nvGrpSpPr>
              <p:grpSpPr>
                <a:xfrm>
                  <a:off x="58290" y="4529704"/>
                  <a:ext cx="1239328" cy="221670"/>
                  <a:chOff x="217679" y="1130625"/>
                  <a:chExt cx="1217893" cy="217836"/>
                </a:xfrm>
              </p:grpSpPr>
              <p:sp>
                <p:nvSpPr>
                  <p:cNvPr id="178" name="Google Shape;178;p6"/>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6"/>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6"/>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81" name="Google Shape;181;p6"/>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6"/>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83" name="Shape 183"/>
        <p:cNvGrpSpPr/>
        <p:nvPr/>
      </p:nvGrpSpPr>
      <p:grpSpPr>
        <a:xfrm>
          <a:off x="0" y="0"/>
          <a:ext cx="0" cy="0"/>
          <a:chOff x="0" y="0"/>
          <a:chExt cx="0" cy="0"/>
        </a:xfrm>
      </p:grpSpPr>
      <p:grpSp>
        <p:nvGrpSpPr>
          <p:cNvPr id="184" name="Google Shape;184;p7"/>
          <p:cNvGrpSpPr/>
          <p:nvPr/>
        </p:nvGrpSpPr>
        <p:grpSpPr>
          <a:xfrm>
            <a:off x="0" y="0"/>
            <a:ext cx="9144000" cy="1021200"/>
            <a:chOff x="0" y="0"/>
            <a:chExt cx="9144000" cy="1021200"/>
          </a:xfrm>
        </p:grpSpPr>
        <p:sp>
          <p:nvSpPr>
            <p:cNvPr id="185" name="Google Shape;185;p7"/>
            <p:cNvSpPr/>
            <p:nvPr/>
          </p:nvSpPr>
          <p:spPr>
            <a:xfrm>
              <a:off x="0" y="0"/>
              <a:ext cx="9144000" cy="10212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86" name="Google Shape;186;p7"/>
            <p:cNvGrpSpPr/>
            <p:nvPr/>
          </p:nvGrpSpPr>
          <p:grpSpPr>
            <a:xfrm>
              <a:off x="87217" y="70123"/>
              <a:ext cx="1510573" cy="524660"/>
              <a:chOff x="58290" y="4529704"/>
              <a:chExt cx="1510573" cy="524660"/>
            </a:xfrm>
          </p:grpSpPr>
          <p:grpSp>
            <p:nvGrpSpPr>
              <p:cNvPr id="187" name="Google Shape;187;p7"/>
              <p:cNvGrpSpPr/>
              <p:nvPr/>
            </p:nvGrpSpPr>
            <p:grpSpPr>
              <a:xfrm>
                <a:off x="58290" y="4529704"/>
                <a:ext cx="1239328" cy="221670"/>
                <a:chOff x="217679" y="1130625"/>
                <a:chExt cx="1217893" cy="217836"/>
              </a:xfrm>
            </p:grpSpPr>
            <p:sp>
              <p:nvSpPr>
                <p:cNvPr id="188" name="Google Shape;188;p7"/>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7"/>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7"/>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91" name="Google Shape;191;p7"/>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7"/>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7"/>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4" name="Google Shape;194;p7"/>
            <p:cNvGrpSpPr/>
            <p:nvPr/>
          </p:nvGrpSpPr>
          <p:grpSpPr>
            <a:xfrm>
              <a:off x="1633255" y="56198"/>
              <a:ext cx="1510573" cy="524660"/>
              <a:chOff x="58290" y="4529704"/>
              <a:chExt cx="1510573" cy="524660"/>
            </a:xfrm>
          </p:grpSpPr>
          <p:grpSp>
            <p:nvGrpSpPr>
              <p:cNvPr id="195" name="Google Shape;195;p7"/>
              <p:cNvGrpSpPr/>
              <p:nvPr/>
            </p:nvGrpSpPr>
            <p:grpSpPr>
              <a:xfrm>
                <a:off x="58290" y="4529704"/>
                <a:ext cx="1239328" cy="221670"/>
                <a:chOff x="217679" y="1130625"/>
                <a:chExt cx="1217893" cy="217836"/>
              </a:xfrm>
            </p:grpSpPr>
            <p:sp>
              <p:nvSpPr>
                <p:cNvPr id="196" name="Google Shape;196;p7"/>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7"/>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7"/>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99" name="Google Shape;199;p7"/>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7"/>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7"/>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2" name="Google Shape;202;p7"/>
            <p:cNvGrpSpPr/>
            <p:nvPr/>
          </p:nvGrpSpPr>
          <p:grpSpPr>
            <a:xfrm>
              <a:off x="3179280" y="56198"/>
              <a:ext cx="1510573" cy="524660"/>
              <a:chOff x="58290" y="4529704"/>
              <a:chExt cx="1510573" cy="524660"/>
            </a:xfrm>
          </p:grpSpPr>
          <p:grpSp>
            <p:nvGrpSpPr>
              <p:cNvPr id="203" name="Google Shape;203;p7"/>
              <p:cNvGrpSpPr/>
              <p:nvPr/>
            </p:nvGrpSpPr>
            <p:grpSpPr>
              <a:xfrm>
                <a:off x="58290" y="4529704"/>
                <a:ext cx="1239328" cy="221670"/>
                <a:chOff x="217679" y="1130625"/>
                <a:chExt cx="1217893" cy="217836"/>
              </a:xfrm>
            </p:grpSpPr>
            <p:sp>
              <p:nvSpPr>
                <p:cNvPr id="204" name="Google Shape;204;p7"/>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7"/>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7"/>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07" name="Google Shape;207;p7"/>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7"/>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p7"/>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0" name="Google Shape;210;p7"/>
            <p:cNvGrpSpPr/>
            <p:nvPr/>
          </p:nvGrpSpPr>
          <p:grpSpPr>
            <a:xfrm>
              <a:off x="4725305" y="56198"/>
              <a:ext cx="1510573" cy="524660"/>
              <a:chOff x="58290" y="4529704"/>
              <a:chExt cx="1510573" cy="524660"/>
            </a:xfrm>
          </p:grpSpPr>
          <p:grpSp>
            <p:nvGrpSpPr>
              <p:cNvPr id="211" name="Google Shape;211;p7"/>
              <p:cNvGrpSpPr/>
              <p:nvPr/>
            </p:nvGrpSpPr>
            <p:grpSpPr>
              <a:xfrm>
                <a:off x="58290" y="4529704"/>
                <a:ext cx="1239328" cy="221670"/>
                <a:chOff x="217679" y="1130625"/>
                <a:chExt cx="1217893" cy="217836"/>
              </a:xfrm>
            </p:grpSpPr>
            <p:sp>
              <p:nvSpPr>
                <p:cNvPr id="212" name="Google Shape;212;p7"/>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7"/>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 name="Google Shape;214;p7"/>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15" name="Google Shape;215;p7"/>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7"/>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7"/>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8" name="Google Shape;218;p7"/>
            <p:cNvGrpSpPr/>
            <p:nvPr/>
          </p:nvGrpSpPr>
          <p:grpSpPr>
            <a:xfrm>
              <a:off x="6271330" y="56198"/>
              <a:ext cx="1510573" cy="524660"/>
              <a:chOff x="58290" y="4529704"/>
              <a:chExt cx="1510573" cy="524660"/>
            </a:xfrm>
          </p:grpSpPr>
          <p:grpSp>
            <p:nvGrpSpPr>
              <p:cNvPr id="219" name="Google Shape;219;p7"/>
              <p:cNvGrpSpPr/>
              <p:nvPr/>
            </p:nvGrpSpPr>
            <p:grpSpPr>
              <a:xfrm>
                <a:off x="58290" y="4529704"/>
                <a:ext cx="1239328" cy="221670"/>
                <a:chOff x="217679" y="1130625"/>
                <a:chExt cx="1217893" cy="217836"/>
              </a:xfrm>
            </p:grpSpPr>
            <p:sp>
              <p:nvSpPr>
                <p:cNvPr id="220" name="Google Shape;220;p7"/>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7"/>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7"/>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23" name="Google Shape;223;p7"/>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7"/>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7"/>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6" name="Google Shape;226;p7"/>
            <p:cNvGrpSpPr/>
            <p:nvPr/>
          </p:nvGrpSpPr>
          <p:grpSpPr>
            <a:xfrm>
              <a:off x="7817355" y="70123"/>
              <a:ext cx="1239328" cy="524660"/>
              <a:chOff x="58290" y="4529704"/>
              <a:chExt cx="1239328" cy="524660"/>
            </a:xfrm>
          </p:grpSpPr>
          <p:grpSp>
            <p:nvGrpSpPr>
              <p:cNvPr id="227" name="Google Shape;227;p7"/>
              <p:cNvGrpSpPr/>
              <p:nvPr/>
            </p:nvGrpSpPr>
            <p:grpSpPr>
              <a:xfrm>
                <a:off x="58290" y="4529704"/>
                <a:ext cx="1239328" cy="221670"/>
                <a:chOff x="217679" y="1130625"/>
                <a:chExt cx="1217893" cy="217836"/>
              </a:xfrm>
            </p:grpSpPr>
            <p:sp>
              <p:nvSpPr>
                <p:cNvPr id="228" name="Google Shape;228;p7"/>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7"/>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7"/>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31" name="Google Shape;231;p7"/>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7"/>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3" name="Google Shape;233;p7"/>
            <p:cNvGrpSpPr/>
            <p:nvPr/>
          </p:nvGrpSpPr>
          <p:grpSpPr>
            <a:xfrm>
              <a:off x="87217" y="688323"/>
              <a:ext cx="1239328" cy="221670"/>
              <a:chOff x="217679" y="1130625"/>
              <a:chExt cx="1217893" cy="217836"/>
            </a:xfrm>
          </p:grpSpPr>
          <p:sp>
            <p:nvSpPr>
              <p:cNvPr id="234" name="Google Shape;234;p7"/>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7"/>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7"/>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7" name="Google Shape;237;p7"/>
            <p:cNvGrpSpPr/>
            <p:nvPr/>
          </p:nvGrpSpPr>
          <p:grpSpPr>
            <a:xfrm>
              <a:off x="1633255" y="674398"/>
              <a:ext cx="1239328" cy="221670"/>
              <a:chOff x="217679" y="1130625"/>
              <a:chExt cx="1217893" cy="217836"/>
            </a:xfrm>
          </p:grpSpPr>
          <p:sp>
            <p:nvSpPr>
              <p:cNvPr id="238" name="Google Shape;238;p7"/>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p7"/>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p7"/>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1" name="Google Shape;241;p7"/>
            <p:cNvGrpSpPr/>
            <p:nvPr/>
          </p:nvGrpSpPr>
          <p:grpSpPr>
            <a:xfrm>
              <a:off x="3179280" y="674398"/>
              <a:ext cx="1239328" cy="221670"/>
              <a:chOff x="217679" y="1130625"/>
              <a:chExt cx="1217893" cy="217836"/>
            </a:xfrm>
          </p:grpSpPr>
          <p:sp>
            <p:nvSpPr>
              <p:cNvPr id="242" name="Google Shape;242;p7"/>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7"/>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p7"/>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5" name="Google Shape;245;p7"/>
            <p:cNvGrpSpPr/>
            <p:nvPr/>
          </p:nvGrpSpPr>
          <p:grpSpPr>
            <a:xfrm>
              <a:off x="4725305" y="674398"/>
              <a:ext cx="1239328" cy="221670"/>
              <a:chOff x="217679" y="1130625"/>
              <a:chExt cx="1217893" cy="217836"/>
            </a:xfrm>
          </p:grpSpPr>
          <p:sp>
            <p:nvSpPr>
              <p:cNvPr id="246" name="Google Shape;246;p7"/>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7"/>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7"/>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9" name="Google Shape;249;p7"/>
            <p:cNvGrpSpPr/>
            <p:nvPr/>
          </p:nvGrpSpPr>
          <p:grpSpPr>
            <a:xfrm>
              <a:off x="6271330" y="674398"/>
              <a:ext cx="1239328" cy="221670"/>
              <a:chOff x="217679" y="1130625"/>
              <a:chExt cx="1217893" cy="217836"/>
            </a:xfrm>
          </p:grpSpPr>
          <p:sp>
            <p:nvSpPr>
              <p:cNvPr id="250" name="Google Shape;250;p7"/>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7"/>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7"/>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3" name="Google Shape;253;p7"/>
            <p:cNvGrpSpPr/>
            <p:nvPr/>
          </p:nvGrpSpPr>
          <p:grpSpPr>
            <a:xfrm>
              <a:off x="7817355" y="688323"/>
              <a:ext cx="1239328" cy="221670"/>
              <a:chOff x="217679" y="1130625"/>
              <a:chExt cx="1217893" cy="217836"/>
            </a:xfrm>
          </p:grpSpPr>
          <p:sp>
            <p:nvSpPr>
              <p:cNvPr id="254" name="Google Shape;254;p7"/>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7"/>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7"/>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57" name="Google Shape;257;p7"/>
          <p:cNvSpPr/>
          <p:nvPr/>
        </p:nvSpPr>
        <p:spPr>
          <a:xfrm>
            <a:off x="0" y="1021200"/>
            <a:ext cx="346719" cy="4122306"/>
          </a:xfrm>
          <a:custGeom>
            <a:rect b="b" l="l" r="r" t="t"/>
            <a:pathLst>
              <a:path extrusionOk="0" h="4709" w="213694">
                <a:moveTo>
                  <a:pt x="1" y="0"/>
                </a:moveTo>
                <a:lnTo>
                  <a:pt x="1" y="4708"/>
                </a:lnTo>
                <a:lnTo>
                  <a:pt x="213693" y="4708"/>
                </a:lnTo>
                <a:lnTo>
                  <a:pt x="213693" y="0"/>
                </a:lnTo>
                <a:close/>
              </a:path>
            </a:pathLst>
          </a:custGeom>
          <a:solidFill>
            <a:schemeClr val="l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58" name="Google Shape;258;p7"/>
          <p:cNvGrpSpPr/>
          <p:nvPr/>
        </p:nvGrpSpPr>
        <p:grpSpPr>
          <a:xfrm>
            <a:off x="346725" y="1021200"/>
            <a:ext cx="8928600" cy="4122300"/>
            <a:chOff x="346725" y="1021200"/>
            <a:chExt cx="8928600" cy="4122300"/>
          </a:xfrm>
        </p:grpSpPr>
        <p:cxnSp>
          <p:nvCxnSpPr>
            <p:cNvPr id="259" name="Google Shape;259;p7"/>
            <p:cNvCxnSpPr/>
            <p:nvPr/>
          </p:nvCxnSpPr>
          <p:spPr>
            <a:xfrm>
              <a:off x="346725" y="4616450"/>
              <a:ext cx="8928600" cy="0"/>
            </a:xfrm>
            <a:prstGeom prst="straightConnector1">
              <a:avLst/>
            </a:prstGeom>
            <a:noFill/>
            <a:ln cap="flat" cmpd="sng" w="19050">
              <a:solidFill>
                <a:schemeClr val="dk1"/>
              </a:solidFill>
              <a:prstDash val="solid"/>
              <a:round/>
              <a:headEnd len="med" w="med" type="none"/>
              <a:tailEnd len="med" w="med" type="none"/>
            </a:ln>
          </p:spPr>
        </p:cxnSp>
        <p:cxnSp>
          <p:nvCxnSpPr>
            <p:cNvPr id="260" name="Google Shape;260;p7"/>
            <p:cNvCxnSpPr/>
            <p:nvPr/>
          </p:nvCxnSpPr>
          <p:spPr>
            <a:xfrm>
              <a:off x="8822800" y="1021200"/>
              <a:ext cx="0" cy="4122300"/>
            </a:xfrm>
            <a:prstGeom prst="straightConnector1">
              <a:avLst/>
            </a:prstGeom>
            <a:noFill/>
            <a:ln cap="flat" cmpd="sng" w="19050">
              <a:solidFill>
                <a:schemeClr val="dk1"/>
              </a:solidFill>
              <a:prstDash val="solid"/>
              <a:round/>
              <a:headEnd len="med" w="med" type="none"/>
              <a:tailEnd len="med" w="med" type="none"/>
            </a:ln>
          </p:spPr>
        </p:cxnSp>
      </p:grpSp>
      <p:sp>
        <p:nvSpPr>
          <p:cNvPr id="261" name="Google Shape;261;p7"/>
          <p:cNvSpPr txBox="1"/>
          <p:nvPr>
            <p:ph type="title"/>
          </p:nvPr>
        </p:nvSpPr>
        <p:spPr>
          <a:xfrm>
            <a:off x="715100" y="1758725"/>
            <a:ext cx="3513000" cy="572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3000"/>
              <a:buNone/>
              <a:defRPr/>
            </a:lvl1pPr>
            <a:lvl2pPr lvl="1" rtl="0">
              <a:lnSpc>
                <a:spcPct val="100000"/>
              </a:lnSpc>
              <a:spcBef>
                <a:spcPts val="0"/>
              </a:spcBef>
              <a:spcAft>
                <a:spcPts val="0"/>
              </a:spcAft>
              <a:buSzPts val="3000"/>
              <a:buNone/>
              <a:defRPr/>
            </a:lvl2pPr>
            <a:lvl3pPr lvl="2" rtl="0">
              <a:lnSpc>
                <a:spcPct val="100000"/>
              </a:lnSpc>
              <a:spcBef>
                <a:spcPts val="0"/>
              </a:spcBef>
              <a:spcAft>
                <a:spcPts val="0"/>
              </a:spcAft>
              <a:buSzPts val="3000"/>
              <a:buNone/>
              <a:defRPr/>
            </a:lvl3pPr>
            <a:lvl4pPr lvl="3" rtl="0">
              <a:lnSpc>
                <a:spcPct val="100000"/>
              </a:lnSpc>
              <a:spcBef>
                <a:spcPts val="0"/>
              </a:spcBef>
              <a:spcAft>
                <a:spcPts val="0"/>
              </a:spcAft>
              <a:buSzPts val="3000"/>
              <a:buNone/>
              <a:defRPr/>
            </a:lvl4pPr>
            <a:lvl5pPr lvl="4" rtl="0">
              <a:lnSpc>
                <a:spcPct val="100000"/>
              </a:lnSpc>
              <a:spcBef>
                <a:spcPts val="0"/>
              </a:spcBef>
              <a:spcAft>
                <a:spcPts val="0"/>
              </a:spcAft>
              <a:buSzPts val="3000"/>
              <a:buNone/>
              <a:defRPr/>
            </a:lvl5pPr>
            <a:lvl6pPr lvl="5" rtl="0">
              <a:lnSpc>
                <a:spcPct val="100000"/>
              </a:lnSpc>
              <a:spcBef>
                <a:spcPts val="0"/>
              </a:spcBef>
              <a:spcAft>
                <a:spcPts val="0"/>
              </a:spcAft>
              <a:buSzPts val="3000"/>
              <a:buNone/>
              <a:defRPr/>
            </a:lvl6pPr>
            <a:lvl7pPr lvl="6" rtl="0">
              <a:lnSpc>
                <a:spcPct val="100000"/>
              </a:lnSpc>
              <a:spcBef>
                <a:spcPts val="0"/>
              </a:spcBef>
              <a:spcAft>
                <a:spcPts val="0"/>
              </a:spcAft>
              <a:buSzPts val="3000"/>
              <a:buNone/>
              <a:defRPr/>
            </a:lvl7pPr>
            <a:lvl8pPr lvl="7" rtl="0">
              <a:lnSpc>
                <a:spcPct val="100000"/>
              </a:lnSpc>
              <a:spcBef>
                <a:spcPts val="0"/>
              </a:spcBef>
              <a:spcAft>
                <a:spcPts val="0"/>
              </a:spcAft>
              <a:buSzPts val="3000"/>
              <a:buNone/>
              <a:defRPr/>
            </a:lvl8pPr>
            <a:lvl9pPr lvl="8" rtl="0">
              <a:lnSpc>
                <a:spcPct val="100000"/>
              </a:lnSpc>
              <a:spcBef>
                <a:spcPts val="0"/>
              </a:spcBef>
              <a:spcAft>
                <a:spcPts val="0"/>
              </a:spcAft>
              <a:buSzPts val="3000"/>
              <a:buNone/>
              <a:defRPr/>
            </a:lvl9pPr>
          </a:lstStyle>
          <a:p/>
        </p:txBody>
      </p:sp>
      <p:sp>
        <p:nvSpPr>
          <p:cNvPr id="262" name="Google Shape;262;p7"/>
          <p:cNvSpPr txBox="1"/>
          <p:nvPr>
            <p:ph idx="1" type="body"/>
          </p:nvPr>
        </p:nvSpPr>
        <p:spPr>
          <a:xfrm>
            <a:off x="715100" y="2407625"/>
            <a:ext cx="3513000" cy="12819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Font typeface="Nunito Light"/>
              <a:buChar char="●"/>
              <a:defRPr/>
            </a:lvl1pPr>
            <a:lvl2pPr indent="-304800" lvl="1" marL="914400" rtl="0">
              <a:lnSpc>
                <a:spcPct val="100000"/>
              </a:lnSpc>
              <a:spcBef>
                <a:spcPts val="0"/>
              </a:spcBef>
              <a:spcAft>
                <a:spcPts val="0"/>
              </a:spcAft>
              <a:buClr>
                <a:srgbClr val="E76A28"/>
              </a:buClr>
              <a:buSzPts val="1200"/>
              <a:buFont typeface="Nunito Light"/>
              <a:buChar char="○"/>
              <a:defRPr/>
            </a:lvl2pPr>
            <a:lvl3pPr indent="-304800" lvl="2" marL="1371600" rtl="0">
              <a:lnSpc>
                <a:spcPct val="100000"/>
              </a:lnSpc>
              <a:spcBef>
                <a:spcPts val="0"/>
              </a:spcBef>
              <a:spcAft>
                <a:spcPts val="0"/>
              </a:spcAft>
              <a:buClr>
                <a:srgbClr val="E76A28"/>
              </a:buClr>
              <a:buSzPts val="1200"/>
              <a:buFont typeface="Nunito Light"/>
              <a:buChar char="■"/>
              <a:defRPr/>
            </a:lvl3pPr>
            <a:lvl4pPr indent="-304800" lvl="3" marL="1828800" rtl="0">
              <a:lnSpc>
                <a:spcPct val="100000"/>
              </a:lnSpc>
              <a:spcBef>
                <a:spcPts val="0"/>
              </a:spcBef>
              <a:spcAft>
                <a:spcPts val="0"/>
              </a:spcAft>
              <a:buClr>
                <a:srgbClr val="E76A28"/>
              </a:buClr>
              <a:buSzPts val="1200"/>
              <a:buFont typeface="Nunito Light"/>
              <a:buChar char="●"/>
              <a:defRPr/>
            </a:lvl4pPr>
            <a:lvl5pPr indent="-304800" lvl="4" marL="2286000" rtl="0">
              <a:lnSpc>
                <a:spcPct val="100000"/>
              </a:lnSpc>
              <a:spcBef>
                <a:spcPts val="0"/>
              </a:spcBef>
              <a:spcAft>
                <a:spcPts val="0"/>
              </a:spcAft>
              <a:buClr>
                <a:srgbClr val="E76A28"/>
              </a:buClr>
              <a:buSzPts val="1200"/>
              <a:buFont typeface="Nunito Light"/>
              <a:buChar char="○"/>
              <a:defRPr/>
            </a:lvl5pPr>
            <a:lvl6pPr indent="-304800" lvl="5" marL="2743200" rtl="0">
              <a:lnSpc>
                <a:spcPct val="100000"/>
              </a:lnSpc>
              <a:spcBef>
                <a:spcPts val="0"/>
              </a:spcBef>
              <a:spcAft>
                <a:spcPts val="0"/>
              </a:spcAft>
              <a:buClr>
                <a:srgbClr val="999999"/>
              </a:buClr>
              <a:buSzPts val="1200"/>
              <a:buFont typeface="Nunito Light"/>
              <a:buChar char="■"/>
              <a:defRPr/>
            </a:lvl6pPr>
            <a:lvl7pPr indent="-304800" lvl="6" marL="3200400" rtl="0">
              <a:lnSpc>
                <a:spcPct val="100000"/>
              </a:lnSpc>
              <a:spcBef>
                <a:spcPts val="0"/>
              </a:spcBef>
              <a:spcAft>
                <a:spcPts val="0"/>
              </a:spcAft>
              <a:buClr>
                <a:srgbClr val="999999"/>
              </a:buClr>
              <a:buSzPts val="1200"/>
              <a:buFont typeface="Nunito Light"/>
              <a:buChar char="●"/>
              <a:defRPr/>
            </a:lvl7pPr>
            <a:lvl8pPr indent="-304800" lvl="7" marL="3657600" rtl="0">
              <a:lnSpc>
                <a:spcPct val="100000"/>
              </a:lnSpc>
              <a:spcBef>
                <a:spcPts val="0"/>
              </a:spcBef>
              <a:spcAft>
                <a:spcPts val="0"/>
              </a:spcAft>
              <a:buClr>
                <a:srgbClr val="999999"/>
              </a:buClr>
              <a:buSzPts val="1200"/>
              <a:buFont typeface="Nunito Light"/>
              <a:buChar char="○"/>
              <a:defRPr/>
            </a:lvl8pPr>
            <a:lvl9pPr indent="-304800" lvl="8" marL="4114800" rtl="0">
              <a:lnSpc>
                <a:spcPct val="100000"/>
              </a:lnSpc>
              <a:spcBef>
                <a:spcPts val="0"/>
              </a:spcBef>
              <a:spcAft>
                <a:spcPts val="0"/>
              </a:spcAft>
              <a:buClr>
                <a:srgbClr val="999999"/>
              </a:buClr>
              <a:buSzPts val="1200"/>
              <a:buFont typeface="Nunito Light"/>
              <a:buChar char="■"/>
              <a:defRPr/>
            </a:lvl9pPr>
          </a:lstStyle>
          <a:p/>
        </p:txBody>
      </p:sp>
      <p:sp>
        <p:nvSpPr>
          <p:cNvPr id="263" name="Google Shape;263;p7"/>
          <p:cNvSpPr/>
          <p:nvPr>
            <p:ph idx="2" type="pic"/>
          </p:nvPr>
        </p:nvSpPr>
        <p:spPr>
          <a:xfrm>
            <a:off x="4516100" y="1477150"/>
            <a:ext cx="3912900" cy="2420400"/>
          </a:xfrm>
          <a:prstGeom prst="rect">
            <a:avLst/>
          </a:prstGeom>
          <a:noFill/>
          <a:ln cap="flat" cmpd="sng" w="19050">
            <a:solidFill>
              <a:schemeClr val="dk1"/>
            </a:solidFill>
            <a:prstDash val="solid"/>
            <a:round/>
            <a:headEnd len="sm" w="sm" type="none"/>
            <a:tailEnd len="sm" w="sm" type="none"/>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64" name="Shape 264"/>
        <p:cNvGrpSpPr/>
        <p:nvPr/>
      </p:nvGrpSpPr>
      <p:grpSpPr>
        <a:xfrm>
          <a:off x="0" y="0"/>
          <a:ext cx="0" cy="0"/>
          <a:chOff x="0" y="0"/>
          <a:chExt cx="0" cy="0"/>
        </a:xfrm>
      </p:grpSpPr>
      <p:grpSp>
        <p:nvGrpSpPr>
          <p:cNvPr id="265" name="Google Shape;265;p8"/>
          <p:cNvGrpSpPr/>
          <p:nvPr/>
        </p:nvGrpSpPr>
        <p:grpSpPr>
          <a:xfrm flipH="1">
            <a:off x="346841" y="-23425"/>
            <a:ext cx="8891100" cy="4169100"/>
            <a:chOff x="-93700" y="-46850"/>
            <a:chExt cx="8891100" cy="4169100"/>
          </a:xfrm>
        </p:grpSpPr>
        <p:cxnSp>
          <p:nvCxnSpPr>
            <p:cNvPr id="266" name="Google Shape;266;p8"/>
            <p:cNvCxnSpPr/>
            <p:nvPr/>
          </p:nvCxnSpPr>
          <p:spPr>
            <a:xfrm>
              <a:off x="-93700" y="220650"/>
              <a:ext cx="8891100" cy="0"/>
            </a:xfrm>
            <a:prstGeom prst="straightConnector1">
              <a:avLst/>
            </a:prstGeom>
            <a:noFill/>
            <a:ln cap="flat" cmpd="sng" w="19050">
              <a:solidFill>
                <a:schemeClr val="dk1"/>
              </a:solidFill>
              <a:prstDash val="solid"/>
              <a:round/>
              <a:headEnd len="med" w="med" type="none"/>
              <a:tailEnd len="med" w="med" type="none"/>
            </a:ln>
          </p:spPr>
        </p:cxnSp>
        <p:cxnSp>
          <p:nvCxnSpPr>
            <p:cNvPr id="267" name="Google Shape;267;p8"/>
            <p:cNvCxnSpPr/>
            <p:nvPr/>
          </p:nvCxnSpPr>
          <p:spPr>
            <a:xfrm>
              <a:off x="194125" y="-46850"/>
              <a:ext cx="0" cy="4169100"/>
            </a:xfrm>
            <a:prstGeom prst="straightConnector1">
              <a:avLst/>
            </a:prstGeom>
            <a:noFill/>
            <a:ln cap="flat" cmpd="sng" w="19050">
              <a:solidFill>
                <a:schemeClr val="dk1"/>
              </a:solidFill>
              <a:prstDash val="solid"/>
              <a:round/>
              <a:headEnd len="med" w="med" type="none"/>
              <a:tailEnd len="med" w="med" type="none"/>
            </a:ln>
          </p:spPr>
        </p:cxnSp>
      </p:grpSp>
      <p:grpSp>
        <p:nvGrpSpPr>
          <p:cNvPr id="268" name="Google Shape;268;p8"/>
          <p:cNvGrpSpPr/>
          <p:nvPr/>
        </p:nvGrpSpPr>
        <p:grpSpPr>
          <a:xfrm flipH="1">
            <a:off x="241" y="4145725"/>
            <a:ext cx="9144000" cy="1021200"/>
            <a:chOff x="0" y="0"/>
            <a:chExt cx="9144000" cy="1021200"/>
          </a:xfrm>
        </p:grpSpPr>
        <p:sp>
          <p:nvSpPr>
            <p:cNvPr id="269" name="Google Shape;269;p8"/>
            <p:cNvSpPr/>
            <p:nvPr/>
          </p:nvSpPr>
          <p:spPr>
            <a:xfrm>
              <a:off x="0" y="0"/>
              <a:ext cx="9144000" cy="10212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70" name="Google Shape;270;p8"/>
            <p:cNvGrpSpPr/>
            <p:nvPr/>
          </p:nvGrpSpPr>
          <p:grpSpPr>
            <a:xfrm>
              <a:off x="87217" y="70123"/>
              <a:ext cx="1510573" cy="524660"/>
              <a:chOff x="58290" y="4529704"/>
              <a:chExt cx="1510573" cy="524660"/>
            </a:xfrm>
          </p:grpSpPr>
          <p:grpSp>
            <p:nvGrpSpPr>
              <p:cNvPr id="271" name="Google Shape;271;p8"/>
              <p:cNvGrpSpPr/>
              <p:nvPr/>
            </p:nvGrpSpPr>
            <p:grpSpPr>
              <a:xfrm>
                <a:off x="58290" y="4529704"/>
                <a:ext cx="1239328" cy="221670"/>
                <a:chOff x="217679" y="1130625"/>
                <a:chExt cx="1217893" cy="217836"/>
              </a:xfrm>
            </p:grpSpPr>
            <p:sp>
              <p:nvSpPr>
                <p:cNvPr id="272" name="Google Shape;272;p8"/>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p8"/>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8"/>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75" name="Google Shape;275;p8"/>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p8"/>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p8"/>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78" name="Google Shape;278;p8"/>
            <p:cNvGrpSpPr/>
            <p:nvPr/>
          </p:nvGrpSpPr>
          <p:grpSpPr>
            <a:xfrm>
              <a:off x="1633255" y="56198"/>
              <a:ext cx="1510573" cy="524660"/>
              <a:chOff x="58290" y="4529704"/>
              <a:chExt cx="1510573" cy="524660"/>
            </a:xfrm>
          </p:grpSpPr>
          <p:grpSp>
            <p:nvGrpSpPr>
              <p:cNvPr id="279" name="Google Shape;279;p8"/>
              <p:cNvGrpSpPr/>
              <p:nvPr/>
            </p:nvGrpSpPr>
            <p:grpSpPr>
              <a:xfrm>
                <a:off x="58290" y="4529704"/>
                <a:ext cx="1239328" cy="221670"/>
                <a:chOff x="217679" y="1130625"/>
                <a:chExt cx="1217893" cy="217836"/>
              </a:xfrm>
            </p:grpSpPr>
            <p:sp>
              <p:nvSpPr>
                <p:cNvPr id="280" name="Google Shape;280;p8"/>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8"/>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p8"/>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83" name="Google Shape;283;p8"/>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8"/>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8"/>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86" name="Google Shape;286;p8"/>
            <p:cNvGrpSpPr/>
            <p:nvPr/>
          </p:nvGrpSpPr>
          <p:grpSpPr>
            <a:xfrm>
              <a:off x="3179280" y="56198"/>
              <a:ext cx="1510573" cy="524660"/>
              <a:chOff x="58290" y="4529704"/>
              <a:chExt cx="1510573" cy="524660"/>
            </a:xfrm>
          </p:grpSpPr>
          <p:grpSp>
            <p:nvGrpSpPr>
              <p:cNvPr id="287" name="Google Shape;287;p8"/>
              <p:cNvGrpSpPr/>
              <p:nvPr/>
            </p:nvGrpSpPr>
            <p:grpSpPr>
              <a:xfrm>
                <a:off x="58290" y="4529704"/>
                <a:ext cx="1239328" cy="221670"/>
                <a:chOff x="217679" y="1130625"/>
                <a:chExt cx="1217893" cy="217836"/>
              </a:xfrm>
            </p:grpSpPr>
            <p:sp>
              <p:nvSpPr>
                <p:cNvPr id="288" name="Google Shape;288;p8"/>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8"/>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8"/>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91" name="Google Shape;291;p8"/>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8"/>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8"/>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94" name="Google Shape;294;p8"/>
            <p:cNvGrpSpPr/>
            <p:nvPr/>
          </p:nvGrpSpPr>
          <p:grpSpPr>
            <a:xfrm>
              <a:off x="4725305" y="56198"/>
              <a:ext cx="1510573" cy="524660"/>
              <a:chOff x="58290" y="4529704"/>
              <a:chExt cx="1510573" cy="524660"/>
            </a:xfrm>
          </p:grpSpPr>
          <p:grpSp>
            <p:nvGrpSpPr>
              <p:cNvPr id="295" name="Google Shape;295;p8"/>
              <p:cNvGrpSpPr/>
              <p:nvPr/>
            </p:nvGrpSpPr>
            <p:grpSpPr>
              <a:xfrm>
                <a:off x="58290" y="4529704"/>
                <a:ext cx="1239328" cy="221670"/>
                <a:chOff x="217679" y="1130625"/>
                <a:chExt cx="1217893" cy="217836"/>
              </a:xfrm>
            </p:grpSpPr>
            <p:sp>
              <p:nvSpPr>
                <p:cNvPr id="296" name="Google Shape;296;p8"/>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8"/>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 name="Google Shape;298;p8"/>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99" name="Google Shape;299;p8"/>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p8"/>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 name="Google Shape;301;p8"/>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02" name="Google Shape;302;p8"/>
            <p:cNvGrpSpPr/>
            <p:nvPr/>
          </p:nvGrpSpPr>
          <p:grpSpPr>
            <a:xfrm>
              <a:off x="6271330" y="56198"/>
              <a:ext cx="1510573" cy="524660"/>
              <a:chOff x="58290" y="4529704"/>
              <a:chExt cx="1510573" cy="524660"/>
            </a:xfrm>
          </p:grpSpPr>
          <p:grpSp>
            <p:nvGrpSpPr>
              <p:cNvPr id="303" name="Google Shape;303;p8"/>
              <p:cNvGrpSpPr/>
              <p:nvPr/>
            </p:nvGrpSpPr>
            <p:grpSpPr>
              <a:xfrm>
                <a:off x="58290" y="4529704"/>
                <a:ext cx="1239328" cy="221670"/>
                <a:chOff x="217679" y="1130625"/>
                <a:chExt cx="1217893" cy="217836"/>
              </a:xfrm>
            </p:grpSpPr>
            <p:sp>
              <p:nvSpPr>
                <p:cNvPr id="304" name="Google Shape;304;p8"/>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8"/>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8"/>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07" name="Google Shape;307;p8"/>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8"/>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8"/>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10" name="Google Shape;310;p8"/>
            <p:cNvGrpSpPr/>
            <p:nvPr/>
          </p:nvGrpSpPr>
          <p:grpSpPr>
            <a:xfrm>
              <a:off x="7817355" y="70123"/>
              <a:ext cx="1239328" cy="524660"/>
              <a:chOff x="58290" y="4529704"/>
              <a:chExt cx="1239328" cy="524660"/>
            </a:xfrm>
          </p:grpSpPr>
          <p:grpSp>
            <p:nvGrpSpPr>
              <p:cNvPr id="311" name="Google Shape;311;p8"/>
              <p:cNvGrpSpPr/>
              <p:nvPr/>
            </p:nvGrpSpPr>
            <p:grpSpPr>
              <a:xfrm>
                <a:off x="58290" y="4529704"/>
                <a:ext cx="1239328" cy="221670"/>
                <a:chOff x="217679" y="1130625"/>
                <a:chExt cx="1217893" cy="217836"/>
              </a:xfrm>
            </p:grpSpPr>
            <p:sp>
              <p:nvSpPr>
                <p:cNvPr id="312" name="Google Shape;312;p8"/>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8"/>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8"/>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15" name="Google Shape;315;p8"/>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8"/>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17" name="Google Shape;317;p8"/>
            <p:cNvGrpSpPr/>
            <p:nvPr/>
          </p:nvGrpSpPr>
          <p:grpSpPr>
            <a:xfrm>
              <a:off x="87217" y="688323"/>
              <a:ext cx="1239328" cy="221670"/>
              <a:chOff x="217679" y="1130625"/>
              <a:chExt cx="1217893" cy="217836"/>
            </a:xfrm>
          </p:grpSpPr>
          <p:sp>
            <p:nvSpPr>
              <p:cNvPr id="318" name="Google Shape;318;p8"/>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8"/>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8"/>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21" name="Google Shape;321;p8"/>
            <p:cNvGrpSpPr/>
            <p:nvPr/>
          </p:nvGrpSpPr>
          <p:grpSpPr>
            <a:xfrm>
              <a:off x="1633255" y="674398"/>
              <a:ext cx="1239328" cy="221670"/>
              <a:chOff x="217679" y="1130625"/>
              <a:chExt cx="1217893" cy="217836"/>
            </a:xfrm>
          </p:grpSpPr>
          <p:sp>
            <p:nvSpPr>
              <p:cNvPr id="322" name="Google Shape;322;p8"/>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p8"/>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 name="Google Shape;324;p8"/>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25" name="Google Shape;325;p8"/>
            <p:cNvGrpSpPr/>
            <p:nvPr/>
          </p:nvGrpSpPr>
          <p:grpSpPr>
            <a:xfrm>
              <a:off x="3179280" y="674398"/>
              <a:ext cx="1239328" cy="221670"/>
              <a:chOff x="217679" y="1130625"/>
              <a:chExt cx="1217893" cy="217836"/>
            </a:xfrm>
          </p:grpSpPr>
          <p:sp>
            <p:nvSpPr>
              <p:cNvPr id="326" name="Google Shape;326;p8"/>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p8"/>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8"/>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29" name="Google Shape;329;p8"/>
            <p:cNvGrpSpPr/>
            <p:nvPr/>
          </p:nvGrpSpPr>
          <p:grpSpPr>
            <a:xfrm>
              <a:off x="4725305" y="674398"/>
              <a:ext cx="1239328" cy="221670"/>
              <a:chOff x="217679" y="1130625"/>
              <a:chExt cx="1217893" cy="217836"/>
            </a:xfrm>
          </p:grpSpPr>
          <p:sp>
            <p:nvSpPr>
              <p:cNvPr id="330" name="Google Shape;330;p8"/>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8"/>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p8"/>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33" name="Google Shape;333;p8"/>
            <p:cNvGrpSpPr/>
            <p:nvPr/>
          </p:nvGrpSpPr>
          <p:grpSpPr>
            <a:xfrm>
              <a:off x="6271330" y="674398"/>
              <a:ext cx="1239328" cy="221670"/>
              <a:chOff x="217679" y="1130625"/>
              <a:chExt cx="1217893" cy="217836"/>
            </a:xfrm>
          </p:grpSpPr>
          <p:sp>
            <p:nvSpPr>
              <p:cNvPr id="334" name="Google Shape;334;p8"/>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8"/>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p8"/>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37" name="Google Shape;337;p8"/>
            <p:cNvGrpSpPr/>
            <p:nvPr/>
          </p:nvGrpSpPr>
          <p:grpSpPr>
            <a:xfrm>
              <a:off x="7817355" y="688323"/>
              <a:ext cx="1239328" cy="221670"/>
              <a:chOff x="217679" y="1130625"/>
              <a:chExt cx="1217893" cy="217836"/>
            </a:xfrm>
          </p:grpSpPr>
          <p:sp>
            <p:nvSpPr>
              <p:cNvPr id="338" name="Google Shape;338;p8"/>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8"/>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8"/>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341" name="Google Shape;341;p8"/>
          <p:cNvSpPr/>
          <p:nvPr/>
        </p:nvSpPr>
        <p:spPr>
          <a:xfrm flipH="1">
            <a:off x="0" y="23500"/>
            <a:ext cx="715341" cy="4122176"/>
          </a:xfrm>
          <a:custGeom>
            <a:rect b="b" l="l" r="r" t="t"/>
            <a:pathLst>
              <a:path extrusionOk="0" h="4709" w="213694">
                <a:moveTo>
                  <a:pt x="1" y="0"/>
                </a:moveTo>
                <a:lnTo>
                  <a:pt x="1" y="4708"/>
                </a:lnTo>
                <a:lnTo>
                  <a:pt x="213693" y="4708"/>
                </a:lnTo>
                <a:lnTo>
                  <a:pt x="213693" y="0"/>
                </a:lnTo>
                <a:close/>
              </a:path>
            </a:pathLst>
          </a:custGeom>
          <a:solidFill>
            <a:schemeClr val="l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8"/>
          <p:cNvSpPr txBox="1"/>
          <p:nvPr>
            <p:ph type="title"/>
          </p:nvPr>
        </p:nvSpPr>
        <p:spPr>
          <a:xfrm>
            <a:off x="1388100" y="1307100"/>
            <a:ext cx="6367800" cy="2529300"/>
          </a:xfrm>
          <a:prstGeom prst="rect">
            <a:avLst/>
          </a:prstGeom>
        </p:spPr>
        <p:txBody>
          <a:bodyPr anchorCtr="0" anchor="ctr" bIns="91425" lIns="91425" spcFirstLastPara="1" rIns="91425" wrap="square" tIns="91425">
            <a:noAutofit/>
          </a:bodyPr>
          <a:lstStyle>
            <a:lvl1pPr lvl="0" algn="ctr">
              <a:spcBef>
                <a:spcPts val="0"/>
              </a:spcBef>
              <a:spcAft>
                <a:spcPts val="0"/>
              </a:spcAft>
              <a:buSzPts val="6000"/>
              <a:buNone/>
              <a:defRPr sz="60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43" name="Shape 343"/>
        <p:cNvGrpSpPr/>
        <p:nvPr/>
      </p:nvGrpSpPr>
      <p:grpSpPr>
        <a:xfrm>
          <a:off x="0" y="0"/>
          <a:ext cx="0" cy="0"/>
          <a:chOff x="0" y="0"/>
          <a:chExt cx="0" cy="0"/>
        </a:xfrm>
      </p:grpSpPr>
      <p:grpSp>
        <p:nvGrpSpPr>
          <p:cNvPr id="344" name="Google Shape;344;p9"/>
          <p:cNvGrpSpPr/>
          <p:nvPr/>
        </p:nvGrpSpPr>
        <p:grpSpPr>
          <a:xfrm flipH="1" rot="10800000">
            <a:off x="0" y="4122305"/>
            <a:ext cx="9144000" cy="1021200"/>
            <a:chOff x="0" y="0"/>
            <a:chExt cx="9144000" cy="1021200"/>
          </a:xfrm>
        </p:grpSpPr>
        <p:sp>
          <p:nvSpPr>
            <p:cNvPr id="345" name="Google Shape;345;p9"/>
            <p:cNvSpPr/>
            <p:nvPr/>
          </p:nvSpPr>
          <p:spPr>
            <a:xfrm>
              <a:off x="0" y="0"/>
              <a:ext cx="9144000" cy="10212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46" name="Google Shape;346;p9"/>
            <p:cNvGrpSpPr/>
            <p:nvPr/>
          </p:nvGrpSpPr>
          <p:grpSpPr>
            <a:xfrm>
              <a:off x="87217" y="70123"/>
              <a:ext cx="1510573" cy="524660"/>
              <a:chOff x="58290" y="4529704"/>
              <a:chExt cx="1510573" cy="524660"/>
            </a:xfrm>
          </p:grpSpPr>
          <p:grpSp>
            <p:nvGrpSpPr>
              <p:cNvPr id="347" name="Google Shape;347;p9"/>
              <p:cNvGrpSpPr/>
              <p:nvPr/>
            </p:nvGrpSpPr>
            <p:grpSpPr>
              <a:xfrm>
                <a:off x="58290" y="4529704"/>
                <a:ext cx="1239328" cy="221670"/>
                <a:chOff x="217679" y="1130625"/>
                <a:chExt cx="1217893" cy="217836"/>
              </a:xfrm>
            </p:grpSpPr>
            <p:sp>
              <p:nvSpPr>
                <p:cNvPr id="348" name="Google Shape;348;p9"/>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p9"/>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p9"/>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51" name="Google Shape;351;p9"/>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9"/>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p9"/>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54" name="Google Shape;354;p9"/>
            <p:cNvGrpSpPr/>
            <p:nvPr/>
          </p:nvGrpSpPr>
          <p:grpSpPr>
            <a:xfrm>
              <a:off x="1633255" y="56198"/>
              <a:ext cx="1510573" cy="524660"/>
              <a:chOff x="58290" y="4529704"/>
              <a:chExt cx="1510573" cy="524660"/>
            </a:xfrm>
          </p:grpSpPr>
          <p:grpSp>
            <p:nvGrpSpPr>
              <p:cNvPr id="355" name="Google Shape;355;p9"/>
              <p:cNvGrpSpPr/>
              <p:nvPr/>
            </p:nvGrpSpPr>
            <p:grpSpPr>
              <a:xfrm>
                <a:off x="58290" y="4529704"/>
                <a:ext cx="1239328" cy="221670"/>
                <a:chOff x="217679" y="1130625"/>
                <a:chExt cx="1217893" cy="217836"/>
              </a:xfrm>
            </p:grpSpPr>
            <p:sp>
              <p:nvSpPr>
                <p:cNvPr id="356" name="Google Shape;356;p9"/>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 name="Google Shape;357;p9"/>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9"/>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59" name="Google Shape;359;p9"/>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 name="Google Shape;360;p9"/>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p9"/>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62" name="Google Shape;362;p9"/>
            <p:cNvGrpSpPr/>
            <p:nvPr/>
          </p:nvGrpSpPr>
          <p:grpSpPr>
            <a:xfrm>
              <a:off x="3179280" y="56198"/>
              <a:ext cx="1510573" cy="524660"/>
              <a:chOff x="58290" y="4529704"/>
              <a:chExt cx="1510573" cy="524660"/>
            </a:xfrm>
          </p:grpSpPr>
          <p:grpSp>
            <p:nvGrpSpPr>
              <p:cNvPr id="363" name="Google Shape;363;p9"/>
              <p:cNvGrpSpPr/>
              <p:nvPr/>
            </p:nvGrpSpPr>
            <p:grpSpPr>
              <a:xfrm>
                <a:off x="58290" y="4529704"/>
                <a:ext cx="1239328" cy="221670"/>
                <a:chOff x="217679" y="1130625"/>
                <a:chExt cx="1217893" cy="217836"/>
              </a:xfrm>
            </p:grpSpPr>
            <p:sp>
              <p:nvSpPr>
                <p:cNvPr id="364" name="Google Shape;364;p9"/>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9"/>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p9"/>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67" name="Google Shape;367;p9"/>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p9"/>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9"/>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70" name="Google Shape;370;p9"/>
            <p:cNvGrpSpPr/>
            <p:nvPr/>
          </p:nvGrpSpPr>
          <p:grpSpPr>
            <a:xfrm>
              <a:off x="4725305" y="56198"/>
              <a:ext cx="1510573" cy="524660"/>
              <a:chOff x="58290" y="4529704"/>
              <a:chExt cx="1510573" cy="524660"/>
            </a:xfrm>
          </p:grpSpPr>
          <p:grpSp>
            <p:nvGrpSpPr>
              <p:cNvPr id="371" name="Google Shape;371;p9"/>
              <p:cNvGrpSpPr/>
              <p:nvPr/>
            </p:nvGrpSpPr>
            <p:grpSpPr>
              <a:xfrm>
                <a:off x="58290" y="4529704"/>
                <a:ext cx="1239328" cy="221670"/>
                <a:chOff x="217679" y="1130625"/>
                <a:chExt cx="1217893" cy="217836"/>
              </a:xfrm>
            </p:grpSpPr>
            <p:sp>
              <p:nvSpPr>
                <p:cNvPr id="372" name="Google Shape;372;p9"/>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p9"/>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 name="Google Shape;374;p9"/>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75" name="Google Shape;375;p9"/>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p9"/>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p9"/>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78" name="Google Shape;378;p9"/>
            <p:cNvGrpSpPr/>
            <p:nvPr/>
          </p:nvGrpSpPr>
          <p:grpSpPr>
            <a:xfrm>
              <a:off x="6271330" y="56198"/>
              <a:ext cx="1510573" cy="524660"/>
              <a:chOff x="58290" y="4529704"/>
              <a:chExt cx="1510573" cy="524660"/>
            </a:xfrm>
          </p:grpSpPr>
          <p:grpSp>
            <p:nvGrpSpPr>
              <p:cNvPr id="379" name="Google Shape;379;p9"/>
              <p:cNvGrpSpPr/>
              <p:nvPr/>
            </p:nvGrpSpPr>
            <p:grpSpPr>
              <a:xfrm>
                <a:off x="58290" y="4529704"/>
                <a:ext cx="1239328" cy="221670"/>
                <a:chOff x="217679" y="1130625"/>
                <a:chExt cx="1217893" cy="217836"/>
              </a:xfrm>
            </p:grpSpPr>
            <p:sp>
              <p:nvSpPr>
                <p:cNvPr id="380" name="Google Shape;380;p9"/>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 name="Google Shape;381;p9"/>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 name="Google Shape;382;p9"/>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83" name="Google Shape;383;p9"/>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 name="Google Shape;384;p9"/>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 name="Google Shape;385;p9"/>
              <p:cNvSpPr/>
              <p:nvPr/>
            </p:nvSpPr>
            <p:spPr>
              <a:xfrm>
                <a:off x="13349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86" name="Google Shape;386;p9"/>
            <p:cNvGrpSpPr/>
            <p:nvPr/>
          </p:nvGrpSpPr>
          <p:grpSpPr>
            <a:xfrm>
              <a:off x="7817355" y="70123"/>
              <a:ext cx="1239328" cy="524660"/>
              <a:chOff x="58290" y="4529704"/>
              <a:chExt cx="1239328" cy="524660"/>
            </a:xfrm>
          </p:grpSpPr>
          <p:grpSp>
            <p:nvGrpSpPr>
              <p:cNvPr id="387" name="Google Shape;387;p9"/>
              <p:cNvGrpSpPr/>
              <p:nvPr/>
            </p:nvGrpSpPr>
            <p:grpSpPr>
              <a:xfrm>
                <a:off x="58290" y="4529704"/>
                <a:ext cx="1239328" cy="221670"/>
                <a:chOff x="217679" y="1130625"/>
                <a:chExt cx="1217893" cy="217836"/>
              </a:xfrm>
            </p:grpSpPr>
            <p:sp>
              <p:nvSpPr>
                <p:cNvPr id="388" name="Google Shape;388;p9"/>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9" name="Google Shape;389;p9"/>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p9"/>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91" name="Google Shape;391;p9"/>
              <p:cNvSpPr/>
              <p:nvPr/>
            </p:nvSpPr>
            <p:spPr>
              <a:xfrm>
                <a:off x="328596" y="4831713"/>
                <a:ext cx="233870" cy="222651"/>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2" name="Google Shape;392;p9"/>
              <p:cNvSpPr/>
              <p:nvPr/>
            </p:nvSpPr>
            <p:spPr>
              <a:xfrm>
                <a:off x="831793" y="4831713"/>
                <a:ext cx="233870" cy="222651"/>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93" name="Google Shape;393;p9"/>
            <p:cNvGrpSpPr/>
            <p:nvPr/>
          </p:nvGrpSpPr>
          <p:grpSpPr>
            <a:xfrm>
              <a:off x="87217" y="688323"/>
              <a:ext cx="1239328" cy="221670"/>
              <a:chOff x="217679" y="1130625"/>
              <a:chExt cx="1217893" cy="217836"/>
            </a:xfrm>
          </p:grpSpPr>
          <p:sp>
            <p:nvSpPr>
              <p:cNvPr id="394" name="Google Shape;394;p9"/>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p9"/>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 name="Google Shape;396;p9"/>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97" name="Google Shape;397;p9"/>
            <p:cNvGrpSpPr/>
            <p:nvPr/>
          </p:nvGrpSpPr>
          <p:grpSpPr>
            <a:xfrm>
              <a:off x="1633255" y="674398"/>
              <a:ext cx="1239328" cy="221670"/>
              <a:chOff x="217679" y="1130625"/>
              <a:chExt cx="1217893" cy="217836"/>
            </a:xfrm>
          </p:grpSpPr>
          <p:sp>
            <p:nvSpPr>
              <p:cNvPr id="398" name="Google Shape;398;p9"/>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9" name="Google Shape;399;p9"/>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0" name="Google Shape;400;p9"/>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01" name="Google Shape;401;p9"/>
            <p:cNvGrpSpPr/>
            <p:nvPr/>
          </p:nvGrpSpPr>
          <p:grpSpPr>
            <a:xfrm>
              <a:off x="3179280" y="674398"/>
              <a:ext cx="1239328" cy="221670"/>
              <a:chOff x="217679" y="1130625"/>
              <a:chExt cx="1217893" cy="217836"/>
            </a:xfrm>
          </p:grpSpPr>
          <p:sp>
            <p:nvSpPr>
              <p:cNvPr id="402" name="Google Shape;402;p9"/>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3" name="Google Shape;403;p9"/>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9"/>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05" name="Google Shape;405;p9"/>
            <p:cNvGrpSpPr/>
            <p:nvPr/>
          </p:nvGrpSpPr>
          <p:grpSpPr>
            <a:xfrm>
              <a:off x="4725305" y="674398"/>
              <a:ext cx="1239328" cy="221670"/>
              <a:chOff x="217679" y="1130625"/>
              <a:chExt cx="1217893" cy="217836"/>
            </a:xfrm>
          </p:grpSpPr>
          <p:sp>
            <p:nvSpPr>
              <p:cNvPr id="406" name="Google Shape;406;p9"/>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7" name="Google Shape;407;p9"/>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p9"/>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09" name="Google Shape;409;p9"/>
            <p:cNvGrpSpPr/>
            <p:nvPr/>
          </p:nvGrpSpPr>
          <p:grpSpPr>
            <a:xfrm>
              <a:off x="6271330" y="674398"/>
              <a:ext cx="1239328" cy="221670"/>
              <a:chOff x="217679" y="1130625"/>
              <a:chExt cx="1217893" cy="217836"/>
            </a:xfrm>
          </p:grpSpPr>
          <p:sp>
            <p:nvSpPr>
              <p:cNvPr id="410" name="Google Shape;410;p9"/>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1" name="Google Shape;411;p9"/>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p9"/>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13" name="Google Shape;413;p9"/>
            <p:cNvGrpSpPr/>
            <p:nvPr/>
          </p:nvGrpSpPr>
          <p:grpSpPr>
            <a:xfrm>
              <a:off x="7817355" y="688323"/>
              <a:ext cx="1239328" cy="221670"/>
              <a:chOff x="217679" y="1130625"/>
              <a:chExt cx="1217893" cy="217836"/>
            </a:xfrm>
          </p:grpSpPr>
          <p:sp>
            <p:nvSpPr>
              <p:cNvPr id="414" name="Google Shape;414;p9"/>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5" name="Google Shape;415;p9"/>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6" name="Google Shape;416;p9"/>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417" name="Google Shape;417;p9"/>
          <p:cNvSpPr/>
          <p:nvPr/>
        </p:nvSpPr>
        <p:spPr>
          <a:xfrm flipH="1" rot="10800000">
            <a:off x="0" y="0"/>
            <a:ext cx="346719" cy="4122306"/>
          </a:xfrm>
          <a:custGeom>
            <a:rect b="b" l="l" r="r" t="t"/>
            <a:pathLst>
              <a:path extrusionOk="0" h="4709" w="213694">
                <a:moveTo>
                  <a:pt x="1" y="0"/>
                </a:moveTo>
                <a:lnTo>
                  <a:pt x="1" y="4708"/>
                </a:lnTo>
                <a:lnTo>
                  <a:pt x="213693" y="4708"/>
                </a:lnTo>
                <a:lnTo>
                  <a:pt x="213693" y="0"/>
                </a:lnTo>
                <a:close/>
              </a:path>
            </a:pathLst>
          </a:custGeom>
          <a:solidFill>
            <a:schemeClr val="l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18" name="Google Shape;418;p9"/>
          <p:cNvGrpSpPr/>
          <p:nvPr/>
        </p:nvGrpSpPr>
        <p:grpSpPr>
          <a:xfrm flipH="1" rot="10800000">
            <a:off x="346725" y="5"/>
            <a:ext cx="8928600" cy="4122300"/>
            <a:chOff x="346725" y="1021200"/>
            <a:chExt cx="8928600" cy="4122300"/>
          </a:xfrm>
        </p:grpSpPr>
        <p:cxnSp>
          <p:nvCxnSpPr>
            <p:cNvPr id="419" name="Google Shape;419;p9"/>
            <p:cNvCxnSpPr/>
            <p:nvPr/>
          </p:nvCxnSpPr>
          <p:spPr>
            <a:xfrm>
              <a:off x="346725" y="4616450"/>
              <a:ext cx="8928600" cy="0"/>
            </a:xfrm>
            <a:prstGeom prst="straightConnector1">
              <a:avLst/>
            </a:prstGeom>
            <a:noFill/>
            <a:ln cap="flat" cmpd="sng" w="19050">
              <a:solidFill>
                <a:schemeClr val="dk1"/>
              </a:solidFill>
              <a:prstDash val="solid"/>
              <a:round/>
              <a:headEnd len="med" w="med" type="none"/>
              <a:tailEnd len="med" w="med" type="none"/>
            </a:ln>
          </p:spPr>
        </p:cxnSp>
        <p:cxnSp>
          <p:nvCxnSpPr>
            <p:cNvPr id="420" name="Google Shape;420;p9"/>
            <p:cNvCxnSpPr/>
            <p:nvPr/>
          </p:nvCxnSpPr>
          <p:spPr>
            <a:xfrm>
              <a:off x="8822800" y="1021200"/>
              <a:ext cx="0" cy="4122300"/>
            </a:xfrm>
            <a:prstGeom prst="straightConnector1">
              <a:avLst/>
            </a:prstGeom>
            <a:noFill/>
            <a:ln cap="flat" cmpd="sng" w="19050">
              <a:solidFill>
                <a:schemeClr val="dk1"/>
              </a:solidFill>
              <a:prstDash val="solid"/>
              <a:round/>
              <a:headEnd len="med" w="med" type="none"/>
              <a:tailEnd len="med" w="med" type="none"/>
            </a:ln>
          </p:spPr>
        </p:cxnSp>
      </p:grpSp>
      <p:sp>
        <p:nvSpPr>
          <p:cNvPr id="421" name="Google Shape;421;p9"/>
          <p:cNvSpPr txBox="1"/>
          <p:nvPr>
            <p:ph type="title"/>
          </p:nvPr>
        </p:nvSpPr>
        <p:spPr>
          <a:xfrm>
            <a:off x="2241425" y="1293100"/>
            <a:ext cx="4661100" cy="8418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600"/>
              <a:buNone/>
              <a:defRPr sz="45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22" name="Google Shape;422;p9"/>
          <p:cNvSpPr txBox="1"/>
          <p:nvPr>
            <p:ph idx="1" type="subTitle"/>
          </p:nvPr>
        </p:nvSpPr>
        <p:spPr>
          <a:xfrm>
            <a:off x="2241475" y="2168600"/>
            <a:ext cx="4661100" cy="1681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200"/>
              <a:buNone/>
              <a:defRPr sz="1600"/>
            </a:lvl1pPr>
            <a:lvl2pPr lvl="1" rtl="0" algn="ctr">
              <a:lnSpc>
                <a:spcPct val="100000"/>
              </a:lnSpc>
              <a:spcBef>
                <a:spcPts val="0"/>
              </a:spcBef>
              <a:spcAft>
                <a:spcPts val="0"/>
              </a:spcAft>
              <a:buSzPts val="1200"/>
              <a:buNone/>
              <a:defRPr/>
            </a:lvl2pPr>
            <a:lvl3pPr lvl="2" rtl="0" algn="ctr">
              <a:lnSpc>
                <a:spcPct val="100000"/>
              </a:lnSpc>
              <a:spcBef>
                <a:spcPts val="0"/>
              </a:spcBef>
              <a:spcAft>
                <a:spcPts val="0"/>
              </a:spcAft>
              <a:buSzPts val="1200"/>
              <a:buNone/>
              <a:defRPr/>
            </a:lvl3pPr>
            <a:lvl4pPr lvl="3" rtl="0" algn="ctr">
              <a:lnSpc>
                <a:spcPct val="100000"/>
              </a:lnSpc>
              <a:spcBef>
                <a:spcPts val="0"/>
              </a:spcBef>
              <a:spcAft>
                <a:spcPts val="0"/>
              </a:spcAft>
              <a:buSzPts val="1200"/>
              <a:buNone/>
              <a:defRPr/>
            </a:lvl4pPr>
            <a:lvl5pPr lvl="4" rtl="0" algn="ctr">
              <a:lnSpc>
                <a:spcPct val="100000"/>
              </a:lnSpc>
              <a:spcBef>
                <a:spcPts val="0"/>
              </a:spcBef>
              <a:spcAft>
                <a:spcPts val="0"/>
              </a:spcAft>
              <a:buSzPts val="1200"/>
              <a:buNone/>
              <a:defRPr/>
            </a:lvl5pPr>
            <a:lvl6pPr lvl="5" rtl="0" algn="ctr">
              <a:lnSpc>
                <a:spcPct val="100000"/>
              </a:lnSpc>
              <a:spcBef>
                <a:spcPts val="0"/>
              </a:spcBef>
              <a:spcAft>
                <a:spcPts val="0"/>
              </a:spcAft>
              <a:buSzPts val="1200"/>
              <a:buNone/>
              <a:defRPr/>
            </a:lvl6pPr>
            <a:lvl7pPr lvl="6" rtl="0" algn="ctr">
              <a:lnSpc>
                <a:spcPct val="100000"/>
              </a:lnSpc>
              <a:spcBef>
                <a:spcPts val="0"/>
              </a:spcBef>
              <a:spcAft>
                <a:spcPts val="0"/>
              </a:spcAft>
              <a:buSzPts val="1200"/>
              <a:buNone/>
              <a:defRPr/>
            </a:lvl7pPr>
            <a:lvl8pPr lvl="7" rtl="0" algn="ctr">
              <a:lnSpc>
                <a:spcPct val="100000"/>
              </a:lnSpc>
              <a:spcBef>
                <a:spcPts val="0"/>
              </a:spcBef>
              <a:spcAft>
                <a:spcPts val="0"/>
              </a:spcAft>
              <a:buSzPts val="1200"/>
              <a:buNone/>
              <a:defRPr/>
            </a:lvl8pPr>
            <a:lvl9pPr lvl="8" rtl="0" algn="ctr">
              <a:lnSpc>
                <a:spcPct val="100000"/>
              </a:lnSpc>
              <a:spcBef>
                <a:spcPts val="0"/>
              </a:spcBef>
              <a:spcAft>
                <a:spcPts val="0"/>
              </a:spcAft>
              <a:buSzPts val="12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23" name="Shape 423"/>
        <p:cNvGrpSpPr/>
        <p:nvPr/>
      </p:nvGrpSpPr>
      <p:grpSpPr>
        <a:xfrm>
          <a:off x="0" y="0"/>
          <a:ext cx="0" cy="0"/>
          <a:chOff x="0" y="0"/>
          <a:chExt cx="0" cy="0"/>
        </a:xfrm>
      </p:grpSpPr>
      <p:sp>
        <p:nvSpPr>
          <p:cNvPr id="424" name="Google Shape;424;p10"/>
          <p:cNvSpPr txBox="1"/>
          <p:nvPr>
            <p:ph type="title"/>
          </p:nvPr>
        </p:nvSpPr>
        <p:spPr>
          <a:xfrm>
            <a:off x="720000" y="3859100"/>
            <a:ext cx="7704000" cy="749400"/>
          </a:xfrm>
          <a:prstGeom prst="rect">
            <a:avLst/>
          </a:prstGeom>
          <a:solidFill>
            <a:schemeClr val="accent3"/>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lvl1pPr lvl="0" rtl="0" algn="ctr">
              <a:spcBef>
                <a:spcPts val="0"/>
              </a:spcBef>
              <a:spcAft>
                <a:spcPts val="0"/>
              </a:spcAft>
              <a:buSzPts val="3000"/>
              <a:buNone/>
              <a:defRPr/>
            </a:lvl1pPr>
            <a:lvl2pPr lvl="1" rtl="0" algn="ctr">
              <a:spcBef>
                <a:spcPts val="0"/>
              </a:spcBef>
              <a:spcAft>
                <a:spcPts val="0"/>
              </a:spcAft>
              <a:buSzPts val="3000"/>
              <a:buNone/>
              <a:defRPr/>
            </a:lvl2pPr>
            <a:lvl3pPr lvl="2" rtl="0" algn="ctr">
              <a:spcBef>
                <a:spcPts val="0"/>
              </a:spcBef>
              <a:spcAft>
                <a:spcPts val="0"/>
              </a:spcAft>
              <a:buSzPts val="3000"/>
              <a:buNone/>
              <a:defRPr/>
            </a:lvl3pPr>
            <a:lvl4pPr lvl="3" rtl="0" algn="ctr">
              <a:spcBef>
                <a:spcPts val="0"/>
              </a:spcBef>
              <a:spcAft>
                <a:spcPts val="0"/>
              </a:spcAft>
              <a:buSzPts val="3000"/>
              <a:buNone/>
              <a:defRPr/>
            </a:lvl4pPr>
            <a:lvl5pPr lvl="4" rtl="0" algn="ctr">
              <a:spcBef>
                <a:spcPts val="0"/>
              </a:spcBef>
              <a:spcAft>
                <a:spcPts val="0"/>
              </a:spcAft>
              <a:buSzPts val="3000"/>
              <a:buNone/>
              <a:defRPr/>
            </a:lvl5pPr>
            <a:lvl6pPr lvl="5" rtl="0" algn="ctr">
              <a:spcBef>
                <a:spcPts val="0"/>
              </a:spcBef>
              <a:spcAft>
                <a:spcPts val="0"/>
              </a:spcAft>
              <a:buSzPts val="3000"/>
              <a:buNone/>
              <a:defRPr/>
            </a:lvl6pPr>
            <a:lvl7pPr lvl="6" rtl="0" algn="ctr">
              <a:spcBef>
                <a:spcPts val="0"/>
              </a:spcBef>
              <a:spcAft>
                <a:spcPts val="0"/>
              </a:spcAft>
              <a:buSzPts val="3000"/>
              <a:buNone/>
              <a:defRPr/>
            </a:lvl7pPr>
            <a:lvl8pPr lvl="7" rtl="0" algn="ctr">
              <a:spcBef>
                <a:spcPts val="0"/>
              </a:spcBef>
              <a:spcAft>
                <a:spcPts val="0"/>
              </a:spcAft>
              <a:buSzPts val="3000"/>
              <a:buNone/>
              <a:defRPr/>
            </a:lvl8pPr>
            <a:lvl9pPr lvl="8" rtl="0" algn="ctr">
              <a:spcBef>
                <a:spcPts val="0"/>
              </a:spcBef>
              <a:spcAft>
                <a:spcPts val="0"/>
              </a:spcAft>
              <a:buSzPts val="30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5"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715100" y="445025"/>
            <a:ext cx="77139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3000"/>
              <a:buFont typeface="Sora"/>
              <a:buNone/>
              <a:defRPr b="1" sz="3000">
                <a:solidFill>
                  <a:schemeClr val="dk1"/>
                </a:solidFill>
                <a:latin typeface="Sora"/>
                <a:ea typeface="Sora"/>
                <a:cs typeface="Sora"/>
                <a:sym typeface="Sora"/>
              </a:defRPr>
            </a:lvl1pPr>
            <a:lvl2pPr lvl="1" rtl="0">
              <a:spcBef>
                <a:spcPts val="0"/>
              </a:spcBef>
              <a:spcAft>
                <a:spcPts val="0"/>
              </a:spcAft>
              <a:buClr>
                <a:schemeClr val="dk1"/>
              </a:buClr>
              <a:buSzPts val="3000"/>
              <a:buFont typeface="Sora"/>
              <a:buNone/>
              <a:defRPr b="1" sz="3000">
                <a:solidFill>
                  <a:schemeClr val="dk1"/>
                </a:solidFill>
                <a:latin typeface="Sora"/>
                <a:ea typeface="Sora"/>
                <a:cs typeface="Sora"/>
                <a:sym typeface="Sora"/>
              </a:defRPr>
            </a:lvl2pPr>
            <a:lvl3pPr lvl="2" rtl="0">
              <a:spcBef>
                <a:spcPts val="0"/>
              </a:spcBef>
              <a:spcAft>
                <a:spcPts val="0"/>
              </a:spcAft>
              <a:buClr>
                <a:schemeClr val="dk1"/>
              </a:buClr>
              <a:buSzPts val="3000"/>
              <a:buFont typeface="Sora"/>
              <a:buNone/>
              <a:defRPr b="1" sz="3000">
                <a:solidFill>
                  <a:schemeClr val="dk1"/>
                </a:solidFill>
                <a:latin typeface="Sora"/>
                <a:ea typeface="Sora"/>
                <a:cs typeface="Sora"/>
                <a:sym typeface="Sora"/>
              </a:defRPr>
            </a:lvl3pPr>
            <a:lvl4pPr lvl="3" rtl="0">
              <a:spcBef>
                <a:spcPts val="0"/>
              </a:spcBef>
              <a:spcAft>
                <a:spcPts val="0"/>
              </a:spcAft>
              <a:buClr>
                <a:schemeClr val="dk1"/>
              </a:buClr>
              <a:buSzPts val="3000"/>
              <a:buFont typeface="Sora"/>
              <a:buNone/>
              <a:defRPr b="1" sz="3000">
                <a:solidFill>
                  <a:schemeClr val="dk1"/>
                </a:solidFill>
                <a:latin typeface="Sora"/>
                <a:ea typeface="Sora"/>
                <a:cs typeface="Sora"/>
                <a:sym typeface="Sora"/>
              </a:defRPr>
            </a:lvl4pPr>
            <a:lvl5pPr lvl="4" rtl="0">
              <a:spcBef>
                <a:spcPts val="0"/>
              </a:spcBef>
              <a:spcAft>
                <a:spcPts val="0"/>
              </a:spcAft>
              <a:buClr>
                <a:schemeClr val="dk1"/>
              </a:buClr>
              <a:buSzPts val="3000"/>
              <a:buFont typeface="Sora"/>
              <a:buNone/>
              <a:defRPr b="1" sz="3000">
                <a:solidFill>
                  <a:schemeClr val="dk1"/>
                </a:solidFill>
                <a:latin typeface="Sora"/>
                <a:ea typeface="Sora"/>
                <a:cs typeface="Sora"/>
                <a:sym typeface="Sora"/>
              </a:defRPr>
            </a:lvl5pPr>
            <a:lvl6pPr lvl="5" rtl="0">
              <a:spcBef>
                <a:spcPts val="0"/>
              </a:spcBef>
              <a:spcAft>
                <a:spcPts val="0"/>
              </a:spcAft>
              <a:buClr>
                <a:schemeClr val="dk1"/>
              </a:buClr>
              <a:buSzPts val="3000"/>
              <a:buFont typeface="Sora"/>
              <a:buNone/>
              <a:defRPr b="1" sz="3000">
                <a:solidFill>
                  <a:schemeClr val="dk1"/>
                </a:solidFill>
                <a:latin typeface="Sora"/>
                <a:ea typeface="Sora"/>
                <a:cs typeface="Sora"/>
                <a:sym typeface="Sora"/>
              </a:defRPr>
            </a:lvl6pPr>
            <a:lvl7pPr lvl="6" rtl="0">
              <a:spcBef>
                <a:spcPts val="0"/>
              </a:spcBef>
              <a:spcAft>
                <a:spcPts val="0"/>
              </a:spcAft>
              <a:buClr>
                <a:schemeClr val="dk1"/>
              </a:buClr>
              <a:buSzPts val="3000"/>
              <a:buFont typeface="Sora"/>
              <a:buNone/>
              <a:defRPr b="1" sz="3000">
                <a:solidFill>
                  <a:schemeClr val="dk1"/>
                </a:solidFill>
                <a:latin typeface="Sora"/>
                <a:ea typeface="Sora"/>
                <a:cs typeface="Sora"/>
                <a:sym typeface="Sora"/>
              </a:defRPr>
            </a:lvl7pPr>
            <a:lvl8pPr lvl="7" rtl="0">
              <a:spcBef>
                <a:spcPts val="0"/>
              </a:spcBef>
              <a:spcAft>
                <a:spcPts val="0"/>
              </a:spcAft>
              <a:buClr>
                <a:schemeClr val="dk1"/>
              </a:buClr>
              <a:buSzPts val="3000"/>
              <a:buFont typeface="Sora"/>
              <a:buNone/>
              <a:defRPr b="1" sz="3000">
                <a:solidFill>
                  <a:schemeClr val="dk1"/>
                </a:solidFill>
                <a:latin typeface="Sora"/>
                <a:ea typeface="Sora"/>
                <a:cs typeface="Sora"/>
                <a:sym typeface="Sora"/>
              </a:defRPr>
            </a:lvl8pPr>
            <a:lvl9pPr lvl="8" rtl="0">
              <a:spcBef>
                <a:spcPts val="0"/>
              </a:spcBef>
              <a:spcAft>
                <a:spcPts val="0"/>
              </a:spcAft>
              <a:buClr>
                <a:schemeClr val="dk1"/>
              </a:buClr>
              <a:buSzPts val="3000"/>
              <a:buFont typeface="Sora"/>
              <a:buNone/>
              <a:defRPr b="1" sz="3000">
                <a:solidFill>
                  <a:schemeClr val="dk1"/>
                </a:solidFill>
                <a:latin typeface="Sora"/>
                <a:ea typeface="Sora"/>
                <a:cs typeface="Sora"/>
                <a:sym typeface="Sora"/>
              </a:defRPr>
            </a:lvl9pPr>
          </a:lstStyle>
          <a:p/>
        </p:txBody>
      </p:sp>
      <p:sp>
        <p:nvSpPr>
          <p:cNvPr id="7" name="Google Shape;7;p1"/>
          <p:cNvSpPr txBox="1"/>
          <p:nvPr>
            <p:ph idx="1" type="body"/>
          </p:nvPr>
        </p:nvSpPr>
        <p:spPr>
          <a:xfrm>
            <a:off x="715100" y="1152475"/>
            <a:ext cx="7713900" cy="3416400"/>
          </a:xfrm>
          <a:prstGeom prst="rect">
            <a:avLst/>
          </a:prstGeom>
          <a:noFill/>
          <a:ln>
            <a:noFill/>
          </a:ln>
        </p:spPr>
        <p:txBody>
          <a:bodyPr anchorCtr="0" anchor="t" bIns="91425" lIns="91425" spcFirstLastPara="1" rIns="91425" wrap="square" tIns="91425">
            <a:noAutofit/>
          </a:bodyPr>
          <a:lstStyle>
            <a:lvl1pPr indent="-304800" lvl="0" marL="457200">
              <a:lnSpc>
                <a:spcPct val="100000"/>
              </a:lnSpc>
              <a:spcBef>
                <a:spcPts val="0"/>
              </a:spcBef>
              <a:spcAft>
                <a:spcPts val="0"/>
              </a:spcAft>
              <a:buClr>
                <a:schemeClr val="dk1"/>
              </a:buClr>
              <a:buSzPts val="1200"/>
              <a:buFont typeface="Open Sans"/>
              <a:buChar char="●"/>
              <a:defRPr sz="1200">
                <a:solidFill>
                  <a:schemeClr val="dk1"/>
                </a:solidFill>
                <a:latin typeface="Open Sans"/>
                <a:ea typeface="Open Sans"/>
                <a:cs typeface="Open Sans"/>
                <a:sym typeface="Open Sans"/>
              </a:defRPr>
            </a:lvl1pPr>
            <a:lvl2pPr indent="-304800" lvl="1" marL="914400">
              <a:lnSpc>
                <a:spcPct val="100000"/>
              </a:lnSpc>
              <a:spcBef>
                <a:spcPts val="0"/>
              </a:spcBef>
              <a:spcAft>
                <a:spcPts val="0"/>
              </a:spcAft>
              <a:buClr>
                <a:schemeClr val="dk1"/>
              </a:buClr>
              <a:buSzPts val="1200"/>
              <a:buFont typeface="Open Sans"/>
              <a:buChar char="○"/>
              <a:defRPr sz="1200">
                <a:solidFill>
                  <a:schemeClr val="dk1"/>
                </a:solidFill>
                <a:latin typeface="Open Sans"/>
                <a:ea typeface="Open Sans"/>
                <a:cs typeface="Open Sans"/>
                <a:sym typeface="Open Sans"/>
              </a:defRPr>
            </a:lvl2pPr>
            <a:lvl3pPr indent="-304800" lvl="2" marL="1371600">
              <a:lnSpc>
                <a:spcPct val="100000"/>
              </a:lnSpc>
              <a:spcBef>
                <a:spcPts val="0"/>
              </a:spcBef>
              <a:spcAft>
                <a:spcPts val="0"/>
              </a:spcAft>
              <a:buClr>
                <a:schemeClr val="dk1"/>
              </a:buClr>
              <a:buSzPts val="1200"/>
              <a:buFont typeface="Open Sans"/>
              <a:buChar char="■"/>
              <a:defRPr sz="1200">
                <a:solidFill>
                  <a:schemeClr val="dk1"/>
                </a:solidFill>
                <a:latin typeface="Open Sans"/>
                <a:ea typeface="Open Sans"/>
                <a:cs typeface="Open Sans"/>
                <a:sym typeface="Open Sans"/>
              </a:defRPr>
            </a:lvl3pPr>
            <a:lvl4pPr indent="-304800" lvl="3" marL="1828800">
              <a:lnSpc>
                <a:spcPct val="100000"/>
              </a:lnSpc>
              <a:spcBef>
                <a:spcPts val="0"/>
              </a:spcBef>
              <a:spcAft>
                <a:spcPts val="0"/>
              </a:spcAft>
              <a:buClr>
                <a:schemeClr val="dk1"/>
              </a:buClr>
              <a:buSzPts val="1200"/>
              <a:buFont typeface="Open Sans"/>
              <a:buChar char="●"/>
              <a:defRPr sz="1200">
                <a:solidFill>
                  <a:schemeClr val="dk1"/>
                </a:solidFill>
                <a:latin typeface="Open Sans"/>
                <a:ea typeface="Open Sans"/>
                <a:cs typeface="Open Sans"/>
                <a:sym typeface="Open Sans"/>
              </a:defRPr>
            </a:lvl4pPr>
            <a:lvl5pPr indent="-304800" lvl="4" marL="2286000">
              <a:lnSpc>
                <a:spcPct val="100000"/>
              </a:lnSpc>
              <a:spcBef>
                <a:spcPts val="0"/>
              </a:spcBef>
              <a:spcAft>
                <a:spcPts val="0"/>
              </a:spcAft>
              <a:buClr>
                <a:schemeClr val="dk1"/>
              </a:buClr>
              <a:buSzPts val="1200"/>
              <a:buFont typeface="Open Sans"/>
              <a:buChar char="○"/>
              <a:defRPr sz="1200">
                <a:solidFill>
                  <a:schemeClr val="dk1"/>
                </a:solidFill>
                <a:latin typeface="Open Sans"/>
                <a:ea typeface="Open Sans"/>
                <a:cs typeface="Open Sans"/>
                <a:sym typeface="Open Sans"/>
              </a:defRPr>
            </a:lvl5pPr>
            <a:lvl6pPr indent="-304800" lvl="5" marL="2743200">
              <a:lnSpc>
                <a:spcPct val="100000"/>
              </a:lnSpc>
              <a:spcBef>
                <a:spcPts val="0"/>
              </a:spcBef>
              <a:spcAft>
                <a:spcPts val="0"/>
              </a:spcAft>
              <a:buClr>
                <a:schemeClr val="dk1"/>
              </a:buClr>
              <a:buSzPts val="1200"/>
              <a:buFont typeface="Open Sans"/>
              <a:buChar char="■"/>
              <a:defRPr sz="1200">
                <a:solidFill>
                  <a:schemeClr val="dk1"/>
                </a:solidFill>
                <a:latin typeface="Open Sans"/>
                <a:ea typeface="Open Sans"/>
                <a:cs typeface="Open Sans"/>
                <a:sym typeface="Open Sans"/>
              </a:defRPr>
            </a:lvl6pPr>
            <a:lvl7pPr indent="-304800" lvl="6" marL="3200400">
              <a:lnSpc>
                <a:spcPct val="100000"/>
              </a:lnSpc>
              <a:spcBef>
                <a:spcPts val="0"/>
              </a:spcBef>
              <a:spcAft>
                <a:spcPts val="0"/>
              </a:spcAft>
              <a:buClr>
                <a:schemeClr val="dk1"/>
              </a:buClr>
              <a:buSzPts val="1200"/>
              <a:buFont typeface="Open Sans"/>
              <a:buChar char="●"/>
              <a:defRPr sz="1200">
                <a:solidFill>
                  <a:schemeClr val="dk1"/>
                </a:solidFill>
                <a:latin typeface="Open Sans"/>
                <a:ea typeface="Open Sans"/>
                <a:cs typeface="Open Sans"/>
                <a:sym typeface="Open Sans"/>
              </a:defRPr>
            </a:lvl7pPr>
            <a:lvl8pPr indent="-304800" lvl="7" marL="3657600">
              <a:lnSpc>
                <a:spcPct val="100000"/>
              </a:lnSpc>
              <a:spcBef>
                <a:spcPts val="0"/>
              </a:spcBef>
              <a:spcAft>
                <a:spcPts val="0"/>
              </a:spcAft>
              <a:buClr>
                <a:schemeClr val="dk1"/>
              </a:buClr>
              <a:buSzPts val="1200"/>
              <a:buFont typeface="Open Sans"/>
              <a:buChar char="○"/>
              <a:defRPr sz="1200">
                <a:solidFill>
                  <a:schemeClr val="dk1"/>
                </a:solidFill>
                <a:latin typeface="Open Sans"/>
                <a:ea typeface="Open Sans"/>
                <a:cs typeface="Open Sans"/>
                <a:sym typeface="Open Sans"/>
              </a:defRPr>
            </a:lvl8pPr>
            <a:lvl9pPr indent="-304800" lvl="8" marL="4114800">
              <a:lnSpc>
                <a:spcPct val="100000"/>
              </a:lnSpc>
              <a:spcBef>
                <a:spcPts val="0"/>
              </a:spcBef>
              <a:spcAft>
                <a:spcPts val="0"/>
              </a:spcAft>
              <a:buClr>
                <a:schemeClr val="dk1"/>
              </a:buClr>
              <a:buSzPts val="1200"/>
              <a:buFont typeface="Open Sans"/>
              <a:buChar char="■"/>
              <a:defRPr sz="1200">
                <a:solidFill>
                  <a:schemeClr val="dk1"/>
                </a:solidFill>
                <a:latin typeface="Open Sans"/>
                <a:ea typeface="Open Sans"/>
                <a:cs typeface="Open Sans"/>
                <a:sym typeface="Open Sans"/>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hyperlink" Target="https://docs.google.com/document/d/1FN9FUJXwAxfgxySHiZRnVnkoW2M9Y-QsBmMq-5p6bDw/edit?tab=t.0" TargetMode="External"/><Relationship Id="rId4" Type="http://schemas.openxmlformats.org/officeDocument/2006/relationships/hyperlink" Target="https://docs.google.com/document/d/1FN9FUJXwAxfgxySHiZRnVnkoW2M9Y-QsBmMq-5p6bDw/edit?tab=t.0" TargetMode="External"/><Relationship Id="rId5" Type="http://schemas.openxmlformats.org/officeDocument/2006/relationships/hyperlink" Target="http://www.youtube.com/watch?v=WoKmYMNeOVE" TargetMode="External"/><Relationship Id="rId6" Type="http://schemas.openxmlformats.org/officeDocument/2006/relationships/image" Target="../media/image15.jpg"/><Relationship Id="rId7"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4.xml"/><Relationship Id="rId3"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 Id="rId3" Type="http://schemas.openxmlformats.org/officeDocument/2006/relationships/image" Target="../media/image21.png"/><Relationship Id="rId4" Type="http://schemas.openxmlformats.org/officeDocument/2006/relationships/image" Target="../media/image9.png"/><Relationship Id="rId9" Type="http://schemas.openxmlformats.org/officeDocument/2006/relationships/image" Target="../media/image16.png"/><Relationship Id="rId5" Type="http://schemas.openxmlformats.org/officeDocument/2006/relationships/image" Target="../media/image13.png"/><Relationship Id="rId6" Type="http://schemas.openxmlformats.org/officeDocument/2006/relationships/image" Target="../media/image14.png"/><Relationship Id="rId7" Type="http://schemas.openxmlformats.org/officeDocument/2006/relationships/image" Target="../media/image6.png"/><Relationship Id="rId8" Type="http://schemas.openxmlformats.org/officeDocument/2006/relationships/image" Target="../media/image20.png"/><Relationship Id="rId11" Type="http://schemas.openxmlformats.org/officeDocument/2006/relationships/image" Target="../media/image1.png"/><Relationship Id="rId10"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 Id="rId3" Type="http://schemas.openxmlformats.org/officeDocument/2006/relationships/image" Target="../media/image20.pn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 Id="rId3"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8.xml"/><Relationship Id="rId3" Type="http://schemas.openxmlformats.org/officeDocument/2006/relationships/image" Target="../media/image21.png"/><Relationship Id="rId4" Type="http://schemas.openxmlformats.org/officeDocument/2006/relationships/image" Target="../media/image9.png"/><Relationship Id="rId9" Type="http://schemas.openxmlformats.org/officeDocument/2006/relationships/image" Target="../media/image16.png"/><Relationship Id="rId5" Type="http://schemas.openxmlformats.org/officeDocument/2006/relationships/image" Target="../media/image13.png"/><Relationship Id="rId6" Type="http://schemas.openxmlformats.org/officeDocument/2006/relationships/image" Target="../media/image14.png"/><Relationship Id="rId7" Type="http://schemas.openxmlformats.org/officeDocument/2006/relationships/image" Target="../media/image6.png"/><Relationship Id="rId8" Type="http://schemas.openxmlformats.org/officeDocument/2006/relationships/image" Target="../media/image20.png"/><Relationship Id="rId11" Type="http://schemas.openxmlformats.org/officeDocument/2006/relationships/image" Target="../media/image1.png"/><Relationship Id="rId10"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 Id="rId3" Type="http://schemas.openxmlformats.org/officeDocument/2006/relationships/image" Target="../media/image21.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slide" Target="/ppt/slides/slide3.xml"/><Relationship Id="rId4" Type="http://schemas.openxmlformats.org/officeDocument/2006/relationships/slide" Target="/ppt/slides/slide33.xml"/><Relationship Id="rId5" Type="http://schemas.openxmlformats.org/officeDocument/2006/relationships/slide" Target="/ppt/slides/slide10.xml"/><Relationship Id="rId6" Type="http://schemas.openxmlformats.org/officeDocument/2006/relationships/slide" Target="/ppt/slides/slide41.xml"/><Relationship Id="rId7" Type="http://schemas.openxmlformats.org/officeDocument/2006/relationships/slide" Target="/ppt/slides/slide27.xml"/><Relationship Id="rId8"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 Id="rId3" Type="http://schemas.openxmlformats.org/officeDocument/2006/relationships/image" Target="../media/image9.pn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 Id="rId3" Type="http://schemas.openxmlformats.org/officeDocument/2006/relationships/image" Target="../media/image13.png"/><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image" Target="../media/image14.png"/><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 Id="rId3" Type="http://schemas.openxmlformats.org/officeDocument/2006/relationships/image" Target="../media/image16.png"/><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 Id="rId3" Type="http://schemas.openxmlformats.org/officeDocument/2006/relationships/image" Target="../media/image6.png"/><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 Id="rId3" Type="http://schemas.openxmlformats.org/officeDocument/2006/relationships/image" Target="../media/image10.png"/><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hyperlink" Target="http://www.youtube.com/watch?v=0BgMRpGtfPo" TargetMode="External"/><Relationship Id="rId4" Type="http://schemas.openxmlformats.org/officeDocument/2006/relationships/image" Target="../media/image18.jpg"/><Relationship Id="rId5" Type="http://schemas.openxmlformats.org/officeDocument/2006/relationships/image" Target="../media/image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hyperlink" Target="http://www.youtube.com/watch?v=0BgMRpGtfPo" TargetMode="External"/><Relationship Id="rId4" Type="http://schemas.openxmlformats.org/officeDocument/2006/relationships/image" Target="../media/image18.jpg"/><Relationship Id="rId5" Type="http://schemas.openxmlformats.org/officeDocument/2006/relationships/image" Target="../media/image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hyperlink" Target="http://www.youtube.com/watch?v=h1uaTOmvZbA" TargetMode="External"/><Relationship Id="rId4" Type="http://schemas.openxmlformats.org/officeDocument/2006/relationships/image" Target="../media/image26.jpg"/><Relationship Id="rId5"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hyperlink" Target="https://docs.google.com/document/d/1FN9FUJXwAxfgxySHiZRnVnkoW2M9Y-QsBmMq-5p6bDw/edit?tab=t.0" TargetMode="External"/><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1.xml"/><Relationship Id="rId3" Type="http://schemas.openxmlformats.org/officeDocument/2006/relationships/image" Target="../media/image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hyperlink" Target="https://docs.google.com/document/d/1FN9FUJXwAxfgxySHiZRnVnkoW2M9Y-QsBmMq-5p6bDw/edit?tab=t.0" TargetMode="External"/><Relationship Id="rId4" Type="http://schemas.openxmlformats.org/officeDocument/2006/relationships/hyperlink" Target="https://docs.google.com/document/d/1FN9FUJXwAxfgxySHiZRnVnkoW2M9Y-QsBmMq-5p6bDw/edit?tab=t.0" TargetMode="External"/><Relationship Id="rId5" Type="http://schemas.openxmlformats.org/officeDocument/2006/relationships/hyperlink" Target="http://www.youtube.com/watch?v=_6ncZDopIsM" TargetMode="External"/><Relationship Id="rId6" Type="http://schemas.openxmlformats.org/officeDocument/2006/relationships/image" Target="../media/image23.jpg"/><Relationship Id="rId7" Type="http://schemas.openxmlformats.org/officeDocument/2006/relationships/image" Target="../media/image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5.xml"/><Relationship Id="rId3" Type="http://schemas.openxmlformats.org/officeDocument/2006/relationships/image" Target="../media/image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6.xml"/><Relationship Id="rId3" Type="http://schemas.openxmlformats.org/officeDocument/2006/relationships/image" Target="../media/image22.png"/><Relationship Id="rId4" Type="http://schemas.openxmlformats.org/officeDocument/2006/relationships/image" Target="../media/image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7.xml"/><Relationship Id="rId3" Type="http://schemas.openxmlformats.org/officeDocument/2006/relationships/image" Target="../media/image28.png"/><Relationship Id="rId4" Type="http://schemas.openxmlformats.org/officeDocument/2006/relationships/image" Target="../media/image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8.xml"/><Relationship Id="rId3" Type="http://schemas.openxmlformats.org/officeDocument/2006/relationships/image" Target="../media/image29.png"/><Relationship Id="rId4" Type="http://schemas.openxmlformats.org/officeDocument/2006/relationships/image" Target="../media/image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9.xml"/><Relationship Id="rId3" Type="http://schemas.openxmlformats.org/officeDocument/2006/relationships/image" Target="../media/image24.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xml"/><Relationship Id="rId3" Type="http://schemas.openxmlformats.org/officeDocument/2006/relationships/image" Target="../media/image11.png"/><Relationship Id="rId4" Type="http://schemas.openxmlformats.org/officeDocument/2006/relationships/image" Target="../media/image19.png"/><Relationship Id="rId9" Type="http://schemas.openxmlformats.org/officeDocument/2006/relationships/image" Target="../media/image12.png"/><Relationship Id="rId5" Type="http://schemas.openxmlformats.org/officeDocument/2006/relationships/image" Target="../media/image25.png"/><Relationship Id="rId6" Type="http://schemas.openxmlformats.org/officeDocument/2006/relationships/image" Target="../media/image7.png"/><Relationship Id="rId7" Type="http://schemas.openxmlformats.org/officeDocument/2006/relationships/image" Target="../media/image8.png"/><Relationship Id="rId8" Type="http://schemas.openxmlformats.org/officeDocument/2006/relationships/image" Target="../media/image17.png"/><Relationship Id="rId11" Type="http://schemas.openxmlformats.org/officeDocument/2006/relationships/image" Target="../media/image1.png"/><Relationship Id="rId10"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0.xml"/><Relationship Id="rId3" Type="http://schemas.openxmlformats.org/officeDocument/2006/relationships/image" Target="../media/image27.png"/><Relationship Id="rId4" Type="http://schemas.openxmlformats.org/officeDocument/2006/relationships/image" Target="../media/image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2.xml"/><Relationship Id="rId3" Type="http://schemas.openxmlformats.org/officeDocument/2006/relationships/image" Target="../media/image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hyperlink" Target="https://docs.google.com/document/d/1FN9FUJXwAxfgxySHiZRnVnkoW2M9Y-QsBmMq-5p6bDw/edit?tab=t.0" TargetMode="External"/><Relationship Id="rId4" Type="http://schemas.openxmlformats.org/officeDocument/2006/relationships/hyperlink" Target="http://www.youtube.com/watch?v=_6ncZDopIsM" TargetMode="External"/><Relationship Id="rId5" Type="http://schemas.openxmlformats.org/officeDocument/2006/relationships/image" Target="../media/image23.jpg"/><Relationship Id="rId6"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s://docs.google.com/document/d/1FN9FUJXwAxfgxySHiZRnVnkoW2M9Y-QsBmMq-5p6bDw/edit?tab=t.0" TargetMode="External"/><Relationship Id="rId4" Type="http://schemas.openxmlformats.org/officeDocument/2006/relationships/image" Target="../media/image4.png"/><Relationship Id="rId5" Type="http://schemas.openxmlformats.org/officeDocument/2006/relationships/hyperlink" Target="http://www.youtube.com/watch?v=kjJ1_tqoNVE" TargetMode="External"/><Relationship Id="rId6" Type="http://schemas.openxmlformats.org/officeDocument/2006/relationships/image" Target="../media/image5.jpg"/><Relationship Id="rId7"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49" name="Shape 949"/>
        <p:cNvGrpSpPr/>
        <p:nvPr/>
      </p:nvGrpSpPr>
      <p:grpSpPr>
        <a:xfrm>
          <a:off x="0" y="0"/>
          <a:ext cx="0" cy="0"/>
          <a:chOff x="0" y="0"/>
          <a:chExt cx="0" cy="0"/>
        </a:xfrm>
      </p:grpSpPr>
      <p:grpSp>
        <p:nvGrpSpPr>
          <p:cNvPr id="950" name="Google Shape;950;p26"/>
          <p:cNvGrpSpPr/>
          <p:nvPr/>
        </p:nvGrpSpPr>
        <p:grpSpPr>
          <a:xfrm>
            <a:off x="-12" y="0"/>
            <a:ext cx="1624800" cy="5143500"/>
            <a:chOff x="-12" y="0"/>
            <a:chExt cx="1624800" cy="5143500"/>
          </a:xfrm>
        </p:grpSpPr>
        <p:sp>
          <p:nvSpPr>
            <p:cNvPr id="951" name="Google Shape;951;p26"/>
            <p:cNvSpPr/>
            <p:nvPr/>
          </p:nvSpPr>
          <p:spPr>
            <a:xfrm>
              <a:off x="-12" y="0"/>
              <a:ext cx="1624800" cy="51435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52" name="Google Shape;952;p26"/>
            <p:cNvGrpSpPr/>
            <p:nvPr/>
          </p:nvGrpSpPr>
          <p:grpSpPr>
            <a:xfrm>
              <a:off x="203453" y="232964"/>
              <a:ext cx="1246566" cy="4709941"/>
              <a:chOff x="203454" y="208547"/>
              <a:chExt cx="1225006" cy="4628480"/>
            </a:xfrm>
          </p:grpSpPr>
          <p:grpSp>
            <p:nvGrpSpPr>
              <p:cNvPr id="953" name="Google Shape;953;p26"/>
              <p:cNvGrpSpPr/>
              <p:nvPr/>
            </p:nvGrpSpPr>
            <p:grpSpPr>
              <a:xfrm>
                <a:off x="210567" y="208547"/>
                <a:ext cx="1217893" cy="1187539"/>
                <a:chOff x="217679" y="160922"/>
                <a:chExt cx="1217893" cy="1187539"/>
              </a:xfrm>
            </p:grpSpPr>
            <p:sp>
              <p:nvSpPr>
                <p:cNvPr id="954" name="Google Shape;954;p26"/>
                <p:cNvSpPr/>
                <p:nvPr/>
              </p:nvSpPr>
              <p:spPr>
                <a:xfrm>
                  <a:off x="217679" y="160922"/>
                  <a:ext cx="229829" cy="218803"/>
                </a:xfrm>
                <a:custGeom>
                  <a:rect b="b" l="l" r="r" t="t"/>
                  <a:pathLst>
                    <a:path extrusionOk="0" h="4981" w="5232">
                      <a:moveTo>
                        <a:pt x="2616" y="1"/>
                      </a:moveTo>
                      <a:lnTo>
                        <a:pt x="1988" y="1905"/>
                      </a:lnTo>
                      <a:lnTo>
                        <a:pt x="0" y="1905"/>
                      </a:lnTo>
                      <a:lnTo>
                        <a:pt x="1611" y="3076"/>
                      </a:lnTo>
                      <a:lnTo>
                        <a:pt x="984" y="4980"/>
                      </a:lnTo>
                      <a:lnTo>
                        <a:pt x="2616" y="3809"/>
                      </a:lnTo>
                      <a:lnTo>
                        <a:pt x="4227" y="4980"/>
                      </a:lnTo>
                      <a:lnTo>
                        <a:pt x="4227" y="4980"/>
                      </a:lnTo>
                      <a:lnTo>
                        <a:pt x="3599" y="3076"/>
                      </a:lnTo>
                      <a:lnTo>
                        <a:pt x="5231" y="1905"/>
                      </a:lnTo>
                      <a:lnTo>
                        <a:pt x="3223"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5" name="Google Shape;955;p26"/>
                <p:cNvSpPr/>
                <p:nvPr/>
              </p:nvSpPr>
              <p:spPr>
                <a:xfrm>
                  <a:off x="711250" y="160922"/>
                  <a:ext cx="229829" cy="218803"/>
                </a:xfrm>
                <a:custGeom>
                  <a:rect b="b" l="l" r="r" t="t"/>
                  <a:pathLst>
                    <a:path extrusionOk="0" h="4981" w="5232">
                      <a:moveTo>
                        <a:pt x="2616" y="1"/>
                      </a:moveTo>
                      <a:lnTo>
                        <a:pt x="2009" y="1905"/>
                      </a:lnTo>
                      <a:lnTo>
                        <a:pt x="0" y="1905"/>
                      </a:lnTo>
                      <a:lnTo>
                        <a:pt x="1611" y="3076"/>
                      </a:lnTo>
                      <a:lnTo>
                        <a:pt x="1005" y="4980"/>
                      </a:lnTo>
                      <a:lnTo>
                        <a:pt x="2616" y="3809"/>
                      </a:lnTo>
                      <a:lnTo>
                        <a:pt x="4227" y="4980"/>
                      </a:lnTo>
                      <a:lnTo>
                        <a:pt x="3620" y="3076"/>
                      </a:lnTo>
                      <a:lnTo>
                        <a:pt x="5231" y="1905"/>
                      </a:lnTo>
                      <a:lnTo>
                        <a:pt x="3243"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6" name="Google Shape;956;p26"/>
                <p:cNvSpPr/>
                <p:nvPr/>
              </p:nvSpPr>
              <p:spPr>
                <a:xfrm>
                  <a:off x="1205744" y="160922"/>
                  <a:ext cx="229829" cy="218803"/>
                </a:xfrm>
                <a:custGeom>
                  <a:rect b="b" l="l" r="r" t="t"/>
                  <a:pathLst>
                    <a:path extrusionOk="0" h="4981" w="5232">
                      <a:moveTo>
                        <a:pt x="2616" y="1"/>
                      </a:moveTo>
                      <a:lnTo>
                        <a:pt x="1988" y="1905"/>
                      </a:lnTo>
                      <a:lnTo>
                        <a:pt x="0" y="1905"/>
                      </a:lnTo>
                      <a:lnTo>
                        <a:pt x="1611" y="3076"/>
                      </a:lnTo>
                      <a:lnTo>
                        <a:pt x="984" y="4980"/>
                      </a:lnTo>
                      <a:lnTo>
                        <a:pt x="2616" y="3809"/>
                      </a:lnTo>
                      <a:lnTo>
                        <a:pt x="4227" y="4980"/>
                      </a:lnTo>
                      <a:lnTo>
                        <a:pt x="3599" y="3076"/>
                      </a:lnTo>
                      <a:lnTo>
                        <a:pt x="5231" y="1905"/>
                      </a:lnTo>
                      <a:lnTo>
                        <a:pt x="3222"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7" name="Google Shape;957;p26"/>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8" name="Google Shape;958;p26"/>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9" name="Google Shape;959;p26"/>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0" name="Google Shape;960;p26"/>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1" name="Google Shape;961;p26"/>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2" name="Google Shape;962;p26"/>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3" name="Google Shape;963;p26"/>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4" name="Google Shape;964;p26"/>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5" name="Google Shape;965;p26"/>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6" name="Google Shape;966;p26"/>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67" name="Google Shape;967;p26"/>
              <p:cNvGrpSpPr/>
              <p:nvPr/>
            </p:nvGrpSpPr>
            <p:grpSpPr>
              <a:xfrm>
                <a:off x="210567" y="1475036"/>
                <a:ext cx="1217893" cy="968780"/>
                <a:chOff x="217679" y="379682"/>
                <a:chExt cx="1217893" cy="968780"/>
              </a:xfrm>
            </p:grpSpPr>
            <p:sp>
              <p:nvSpPr>
                <p:cNvPr id="968" name="Google Shape;968;p26"/>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9" name="Google Shape;969;p26"/>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0" name="Google Shape;970;p26"/>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1" name="Google Shape;971;p26"/>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2" name="Google Shape;972;p26"/>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3" name="Google Shape;973;p26"/>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4" name="Google Shape;974;p26"/>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5" name="Google Shape;975;p26"/>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6" name="Google Shape;976;p26"/>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7" name="Google Shape;977;p26"/>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78" name="Google Shape;978;p26"/>
              <p:cNvGrpSpPr/>
              <p:nvPr/>
            </p:nvGrpSpPr>
            <p:grpSpPr>
              <a:xfrm>
                <a:off x="203454" y="2522766"/>
                <a:ext cx="1217893" cy="968780"/>
                <a:chOff x="217679" y="379682"/>
                <a:chExt cx="1217893" cy="968780"/>
              </a:xfrm>
            </p:grpSpPr>
            <p:sp>
              <p:nvSpPr>
                <p:cNvPr id="979" name="Google Shape;979;p26"/>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0" name="Google Shape;980;p26"/>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1" name="Google Shape;981;p26"/>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2" name="Google Shape;982;p26"/>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3" name="Google Shape;983;p26"/>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4" name="Google Shape;984;p26"/>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5" name="Google Shape;985;p26"/>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6" name="Google Shape;986;p26"/>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7" name="Google Shape;987;p26"/>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8" name="Google Shape;988;p26"/>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89" name="Google Shape;989;p26"/>
              <p:cNvGrpSpPr/>
              <p:nvPr/>
            </p:nvGrpSpPr>
            <p:grpSpPr>
              <a:xfrm>
                <a:off x="210567" y="3570495"/>
                <a:ext cx="1217893" cy="968780"/>
                <a:chOff x="217679" y="379682"/>
                <a:chExt cx="1217893" cy="968780"/>
              </a:xfrm>
            </p:grpSpPr>
            <p:sp>
              <p:nvSpPr>
                <p:cNvPr id="990" name="Google Shape;990;p26"/>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1" name="Google Shape;991;p26"/>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2" name="Google Shape;992;p26"/>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3" name="Google Shape;993;p26"/>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4" name="Google Shape;994;p26"/>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5" name="Google Shape;995;p26"/>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6" name="Google Shape;996;p26"/>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7" name="Google Shape;997;p26"/>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8" name="Google Shape;998;p26"/>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9" name="Google Shape;999;p26"/>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00" name="Google Shape;1000;p26"/>
              <p:cNvGrpSpPr/>
              <p:nvPr/>
            </p:nvGrpSpPr>
            <p:grpSpPr>
              <a:xfrm>
                <a:off x="476197" y="4618224"/>
                <a:ext cx="724322" cy="218803"/>
                <a:chOff x="483310" y="379682"/>
                <a:chExt cx="724322" cy="218803"/>
              </a:xfrm>
            </p:grpSpPr>
            <p:sp>
              <p:nvSpPr>
                <p:cNvPr id="1001" name="Google Shape;1001;p26"/>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2" name="Google Shape;1002;p26"/>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1003" name="Google Shape;1003;p26"/>
          <p:cNvSpPr txBox="1"/>
          <p:nvPr>
            <p:ph type="ctrTitle"/>
          </p:nvPr>
        </p:nvSpPr>
        <p:spPr>
          <a:xfrm>
            <a:off x="2009163" y="659891"/>
            <a:ext cx="6124200" cy="2296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6500"/>
              <a:t>The Pursuit of Happiness</a:t>
            </a:r>
            <a:endParaRPr b="0" sz="5300"/>
          </a:p>
        </p:txBody>
      </p:sp>
      <p:pic>
        <p:nvPicPr>
          <p:cNvPr id="1004" name="Google Shape;1004;p26"/>
          <p:cNvPicPr preferRelativeResize="0"/>
          <p:nvPr/>
        </p:nvPicPr>
        <p:blipFill>
          <a:blip r:embed="rId3">
            <a:alphaModFix/>
          </a:blip>
          <a:stretch>
            <a:fillRect/>
          </a:stretch>
        </p:blipFill>
        <p:spPr>
          <a:xfrm>
            <a:off x="7336721" y="4770950"/>
            <a:ext cx="1732579" cy="2955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2" name="Shape 1142"/>
        <p:cNvGrpSpPr/>
        <p:nvPr/>
      </p:nvGrpSpPr>
      <p:grpSpPr>
        <a:xfrm>
          <a:off x="0" y="0"/>
          <a:ext cx="0" cy="0"/>
          <a:chOff x="0" y="0"/>
          <a:chExt cx="0" cy="0"/>
        </a:xfrm>
      </p:grpSpPr>
      <p:sp>
        <p:nvSpPr>
          <p:cNvPr id="1143" name="Google Shape;1143;p35"/>
          <p:cNvSpPr txBox="1"/>
          <p:nvPr>
            <p:ph type="title"/>
          </p:nvPr>
        </p:nvSpPr>
        <p:spPr>
          <a:xfrm>
            <a:off x="3327700" y="1899263"/>
            <a:ext cx="3658800" cy="892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EXPLORE</a:t>
            </a:r>
            <a:endParaRPr/>
          </a:p>
        </p:txBody>
      </p:sp>
      <p:sp>
        <p:nvSpPr>
          <p:cNvPr id="1144" name="Google Shape;1144;p35"/>
          <p:cNvSpPr txBox="1"/>
          <p:nvPr>
            <p:ph idx="2" type="title"/>
          </p:nvPr>
        </p:nvSpPr>
        <p:spPr>
          <a:xfrm>
            <a:off x="2157500" y="1899275"/>
            <a:ext cx="1170300" cy="892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02</a:t>
            </a:r>
            <a:endParaRPr/>
          </a:p>
        </p:txBody>
      </p:sp>
      <p:grpSp>
        <p:nvGrpSpPr>
          <p:cNvPr id="1145" name="Google Shape;1145;p35"/>
          <p:cNvGrpSpPr/>
          <p:nvPr/>
        </p:nvGrpSpPr>
        <p:grpSpPr>
          <a:xfrm>
            <a:off x="-12" y="0"/>
            <a:ext cx="1624800" cy="5143500"/>
            <a:chOff x="-12" y="0"/>
            <a:chExt cx="1624800" cy="5143500"/>
          </a:xfrm>
        </p:grpSpPr>
        <p:sp>
          <p:nvSpPr>
            <p:cNvPr id="1146" name="Google Shape;1146;p35"/>
            <p:cNvSpPr/>
            <p:nvPr/>
          </p:nvSpPr>
          <p:spPr>
            <a:xfrm>
              <a:off x="-12" y="0"/>
              <a:ext cx="1624800" cy="51435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47" name="Google Shape;1147;p35"/>
            <p:cNvGrpSpPr/>
            <p:nvPr/>
          </p:nvGrpSpPr>
          <p:grpSpPr>
            <a:xfrm>
              <a:off x="203453" y="232964"/>
              <a:ext cx="1246566" cy="4709941"/>
              <a:chOff x="203454" y="208547"/>
              <a:chExt cx="1225006" cy="4628480"/>
            </a:xfrm>
          </p:grpSpPr>
          <p:grpSp>
            <p:nvGrpSpPr>
              <p:cNvPr id="1148" name="Google Shape;1148;p35"/>
              <p:cNvGrpSpPr/>
              <p:nvPr/>
            </p:nvGrpSpPr>
            <p:grpSpPr>
              <a:xfrm>
                <a:off x="210567" y="208547"/>
                <a:ext cx="1217893" cy="1187539"/>
                <a:chOff x="217679" y="160922"/>
                <a:chExt cx="1217893" cy="1187539"/>
              </a:xfrm>
            </p:grpSpPr>
            <p:sp>
              <p:nvSpPr>
                <p:cNvPr id="1149" name="Google Shape;1149;p35"/>
                <p:cNvSpPr/>
                <p:nvPr/>
              </p:nvSpPr>
              <p:spPr>
                <a:xfrm>
                  <a:off x="217679" y="160922"/>
                  <a:ext cx="229829" cy="218803"/>
                </a:xfrm>
                <a:custGeom>
                  <a:rect b="b" l="l" r="r" t="t"/>
                  <a:pathLst>
                    <a:path extrusionOk="0" h="4981" w="5232">
                      <a:moveTo>
                        <a:pt x="2616" y="1"/>
                      </a:moveTo>
                      <a:lnTo>
                        <a:pt x="1988" y="1905"/>
                      </a:lnTo>
                      <a:lnTo>
                        <a:pt x="0" y="1905"/>
                      </a:lnTo>
                      <a:lnTo>
                        <a:pt x="1611" y="3076"/>
                      </a:lnTo>
                      <a:lnTo>
                        <a:pt x="984" y="4980"/>
                      </a:lnTo>
                      <a:lnTo>
                        <a:pt x="2616" y="3809"/>
                      </a:lnTo>
                      <a:lnTo>
                        <a:pt x="4227" y="4980"/>
                      </a:lnTo>
                      <a:lnTo>
                        <a:pt x="4227" y="4980"/>
                      </a:lnTo>
                      <a:lnTo>
                        <a:pt x="3599" y="3076"/>
                      </a:lnTo>
                      <a:lnTo>
                        <a:pt x="5231" y="1905"/>
                      </a:lnTo>
                      <a:lnTo>
                        <a:pt x="3223"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0" name="Google Shape;1150;p35"/>
                <p:cNvSpPr/>
                <p:nvPr/>
              </p:nvSpPr>
              <p:spPr>
                <a:xfrm>
                  <a:off x="711250" y="160922"/>
                  <a:ext cx="229829" cy="218803"/>
                </a:xfrm>
                <a:custGeom>
                  <a:rect b="b" l="l" r="r" t="t"/>
                  <a:pathLst>
                    <a:path extrusionOk="0" h="4981" w="5232">
                      <a:moveTo>
                        <a:pt x="2616" y="1"/>
                      </a:moveTo>
                      <a:lnTo>
                        <a:pt x="2009" y="1905"/>
                      </a:lnTo>
                      <a:lnTo>
                        <a:pt x="0" y="1905"/>
                      </a:lnTo>
                      <a:lnTo>
                        <a:pt x="1611" y="3076"/>
                      </a:lnTo>
                      <a:lnTo>
                        <a:pt x="1005" y="4980"/>
                      </a:lnTo>
                      <a:lnTo>
                        <a:pt x="2616" y="3809"/>
                      </a:lnTo>
                      <a:lnTo>
                        <a:pt x="4227" y="4980"/>
                      </a:lnTo>
                      <a:lnTo>
                        <a:pt x="3620" y="3076"/>
                      </a:lnTo>
                      <a:lnTo>
                        <a:pt x="5231" y="1905"/>
                      </a:lnTo>
                      <a:lnTo>
                        <a:pt x="3243"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1" name="Google Shape;1151;p35"/>
                <p:cNvSpPr/>
                <p:nvPr/>
              </p:nvSpPr>
              <p:spPr>
                <a:xfrm>
                  <a:off x="1205744" y="160922"/>
                  <a:ext cx="229829" cy="218803"/>
                </a:xfrm>
                <a:custGeom>
                  <a:rect b="b" l="l" r="r" t="t"/>
                  <a:pathLst>
                    <a:path extrusionOk="0" h="4981" w="5232">
                      <a:moveTo>
                        <a:pt x="2616" y="1"/>
                      </a:moveTo>
                      <a:lnTo>
                        <a:pt x="1988" y="1905"/>
                      </a:lnTo>
                      <a:lnTo>
                        <a:pt x="0" y="1905"/>
                      </a:lnTo>
                      <a:lnTo>
                        <a:pt x="1611" y="3076"/>
                      </a:lnTo>
                      <a:lnTo>
                        <a:pt x="984" y="4980"/>
                      </a:lnTo>
                      <a:lnTo>
                        <a:pt x="2616" y="3809"/>
                      </a:lnTo>
                      <a:lnTo>
                        <a:pt x="4227" y="4980"/>
                      </a:lnTo>
                      <a:lnTo>
                        <a:pt x="3599" y="3076"/>
                      </a:lnTo>
                      <a:lnTo>
                        <a:pt x="5231" y="1905"/>
                      </a:lnTo>
                      <a:lnTo>
                        <a:pt x="3222"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2" name="Google Shape;1152;p35"/>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3" name="Google Shape;1153;p35"/>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4" name="Google Shape;1154;p35"/>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5" name="Google Shape;1155;p35"/>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6" name="Google Shape;1156;p35"/>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7" name="Google Shape;1157;p35"/>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8" name="Google Shape;1158;p35"/>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9" name="Google Shape;1159;p35"/>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0" name="Google Shape;1160;p35"/>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1" name="Google Shape;1161;p35"/>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62" name="Google Shape;1162;p35"/>
              <p:cNvGrpSpPr/>
              <p:nvPr/>
            </p:nvGrpSpPr>
            <p:grpSpPr>
              <a:xfrm>
                <a:off x="210567" y="1475036"/>
                <a:ext cx="1217893" cy="968780"/>
                <a:chOff x="217679" y="379682"/>
                <a:chExt cx="1217893" cy="968780"/>
              </a:xfrm>
            </p:grpSpPr>
            <p:sp>
              <p:nvSpPr>
                <p:cNvPr id="1163" name="Google Shape;1163;p35"/>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4" name="Google Shape;1164;p35"/>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5" name="Google Shape;1165;p35"/>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6" name="Google Shape;1166;p35"/>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7" name="Google Shape;1167;p35"/>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8" name="Google Shape;1168;p35"/>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9" name="Google Shape;1169;p35"/>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0" name="Google Shape;1170;p35"/>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1" name="Google Shape;1171;p35"/>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2" name="Google Shape;1172;p35"/>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73" name="Google Shape;1173;p35"/>
              <p:cNvGrpSpPr/>
              <p:nvPr/>
            </p:nvGrpSpPr>
            <p:grpSpPr>
              <a:xfrm>
                <a:off x="203454" y="2522766"/>
                <a:ext cx="1217893" cy="968780"/>
                <a:chOff x="217679" y="379682"/>
                <a:chExt cx="1217893" cy="968780"/>
              </a:xfrm>
            </p:grpSpPr>
            <p:sp>
              <p:nvSpPr>
                <p:cNvPr id="1174" name="Google Shape;1174;p35"/>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5" name="Google Shape;1175;p35"/>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6" name="Google Shape;1176;p35"/>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7" name="Google Shape;1177;p35"/>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8" name="Google Shape;1178;p35"/>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9" name="Google Shape;1179;p35"/>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0" name="Google Shape;1180;p35"/>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1" name="Google Shape;1181;p35"/>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2" name="Google Shape;1182;p35"/>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3" name="Google Shape;1183;p35"/>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84" name="Google Shape;1184;p35"/>
              <p:cNvGrpSpPr/>
              <p:nvPr/>
            </p:nvGrpSpPr>
            <p:grpSpPr>
              <a:xfrm>
                <a:off x="210567" y="3570495"/>
                <a:ext cx="1217893" cy="968780"/>
                <a:chOff x="217679" y="379682"/>
                <a:chExt cx="1217893" cy="968780"/>
              </a:xfrm>
            </p:grpSpPr>
            <p:sp>
              <p:nvSpPr>
                <p:cNvPr id="1185" name="Google Shape;1185;p35"/>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6" name="Google Shape;1186;p35"/>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7" name="Google Shape;1187;p35"/>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8" name="Google Shape;1188;p35"/>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9" name="Google Shape;1189;p35"/>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0" name="Google Shape;1190;p35"/>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1" name="Google Shape;1191;p35"/>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2" name="Google Shape;1192;p35"/>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3" name="Google Shape;1193;p35"/>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4" name="Google Shape;1194;p35"/>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95" name="Google Shape;1195;p35"/>
              <p:cNvGrpSpPr/>
              <p:nvPr/>
            </p:nvGrpSpPr>
            <p:grpSpPr>
              <a:xfrm>
                <a:off x="476197" y="4618224"/>
                <a:ext cx="724322" cy="218803"/>
                <a:chOff x="483310" y="379682"/>
                <a:chExt cx="724322" cy="218803"/>
              </a:xfrm>
            </p:grpSpPr>
            <p:sp>
              <p:nvSpPr>
                <p:cNvPr id="1196" name="Google Shape;1196;p35"/>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7" name="Google Shape;1197;p35"/>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1198" name="Google Shape;1198;p35"/>
          <p:cNvSpPr/>
          <p:nvPr/>
        </p:nvSpPr>
        <p:spPr>
          <a:xfrm>
            <a:off x="1624800" y="3831869"/>
            <a:ext cx="7519358" cy="1311621"/>
          </a:xfrm>
          <a:custGeom>
            <a:rect b="b" l="l" r="r" t="t"/>
            <a:pathLst>
              <a:path extrusionOk="0" h="4709" w="213694">
                <a:moveTo>
                  <a:pt x="1" y="0"/>
                </a:moveTo>
                <a:lnTo>
                  <a:pt x="1" y="4708"/>
                </a:lnTo>
                <a:lnTo>
                  <a:pt x="213693" y="4708"/>
                </a:lnTo>
                <a:lnTo>
                  <a:pt x="213693" y="0"/>
                </a:lnTo>
                <a:close/>
              </a:path>
            </a:pathLst>
          </a:custGeom>
          <a:solidFill>
            <a:schemeClr val="l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99" name="Google Shape;1199;p35"/>
          <p:cNvPicPr preferRelativeResize="0"/>
          <p:nvPr/>
        </p:nvPicPr>
        <p:blipFill>
          <a:blip r:embed="rId3">
            <a:alphaModFix/>
          </a:blip>
          <a:stretch>
            <a:fillRect/>
          </a:stretch>
        </p:blipFill>
        <p:spPr>
          <a:xfrm>
            <a:off x="7336721" y="4770950"/>
            <a:ext cx="1732579" cy="295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3" name="Shape 1203"/>
        <p:cNvGrpSpPr/>
        <p:nvPr/>
      </p:nvGrpSpPr>
      <p:grpSpPr>
        <a:xfrm>
          <a:off x="0" y="0"/>
          <a:ext cx="0" cy="0"/>
          <a:chOff x="0" y="0"/>
          <a:chExt cx="0" cy="0"/>
        </a:xfrm>
      </p:grpSpPr>
      <p:sp>
        <p:nvSpPr>
          <p:cNvPr id="1204" name="Google Shape;1204;p36"/>
          <p:cNvSpPr txBox="1"/>
          <p:nvPr/>
        </p:nvSpPr>
        <p:spPr>
          <a:xfrm>
            <a:off x="979875" y="1849875"/>
            <a:ext cx="6321900" cy="2406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100"/>
              <a:t>What is more important to the pursuit of happiness: a </a:t>
            </a:r>
            <a:r>
              <a:rPr b="1" lang="en" sz="3100">
                <a:solidFill>
                  <a:schemeClr val="lt2"/>
                </a:solidFill>
              </a:rPr>
              <a:t>government of laws</a:t>
            </a:r>
            <a:r>
              <a:rPr b="1" lang="en" sz="3100"/>
              <a:t> or a culture of individual </a:t>
            </a:r>
            <a:r>
              <a:rPr b="1" lang="en" sz="3100">
                <a:solidFill>
                  <a:schemeClr val="lt2"/>
                </a:solidFill>
              </a:rPr>
              <a:t>civic virtue</a:t>
            </a:r>
            <a:r>
              <a:rPr b="1" lang="en" sz="3100"/>
              <a:t>? </a:t>
            </a:r>
            <a:endParaRPr b="1" sz="5300">
              <a:solidFill>
                <a:schemeClr val="dk1"/>
              </a:solidFill>
              <a:latin typeface="Open Sans"/>
              <a:ea typeface="Open Sans"/>
              <a:cs typeface="Open Sans"/>
              <a:sym typeface="Open Sans"/>
            </a:endParaRPr>
          </a:p>
        </p:txBody>
      </p:sp>
      <p:sp>
        <p:nvSpPr>
          <p:cNvPr id="1205" name="Google Shape;1205;p36"/>
          <p:cNvSpPr txBox="1"/>
          <p:nvPr>
            <p:ph idx="4294967295" type="title"/>
          </p:nvPr>
        </p:nvSpPr>
        <p:spPr>
          <a:xfrm>
            <a:off x="720000" y="339675"/>
            <a:ext cx="6429600" cy="689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700">
                <a:solidFill>
                  <a:schemeClr val="lt1"/>
                </a:solidFill>
              </a:rPr>
              <a:t>Compelling Question </a:t>
            </a:r>
            <a:endParaRPr sz="3700">
              <a:solidFill>
                <a:schemeClr val="lt1"/>
              </a:solidFill>
            </a:endParaRPr>
          </a:p>
        </p:txBody>
      </p:sp>
      <p:pic>
        <p:nvPicPr>
          <p:cNvPr id="1206" name="Google Shape;1206;p36"/>
          <p:cNvPicPr preferRelativeResize="0"/>
          <p:nvPr/>
        </p:nvPicPr>
        <p:blipFill>
          <a:blip r:embed="rId3">
            <a:alphaModFix/>
          </a:blip>
          <a:stretch>
            <a:fillRect/>
          </a:stretch>
        </p:blipFill>
        <p:spPr>
          <a:xfrm>
            <a:off x="5746721" y="4781625"/>
            <a:ext cx="1732579" cy="295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0" name="Shape 1210"/>
        <p:cNvGrpSpPr/>
        <p:nvPr/>
      </p:nvGrpSpPr>
      <p:grpSpPr>
        <a:xfrm>
          <a:off x="0" y="0"/>
          <a:ext cx="0" cy="0"/>
          <a:chOff x="0" y="0"/>
          <a:chExt cx="0" cy="0"/>
        </a:xfrm>
      </p:grpSpPr>
      <p:sp>
        <p:nvSpPr>
          <p:cNvPr id="1211" name="Google Shape;1211;p37"/>
          <p:cNvSpPr txBox="1"/>
          <p:nvPr>
            <p:ph idx="1" type="subTitle"/>
          </p:nvPr>
        </p:nvSpPr>
        <p:spPr>
          <a:xfrm>
            <a:off x="720001" y="1142675"/>
            <a:ext cx="3139500" cy="498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A.  Government of laws</a:t>
            </a:r>
            <a:endParaRPr/>
          </a:p>
        </p:txBody>
      </p:sp>
      <p:sp>
        <p:nvSpPr>
          <p:cNvPr id="1212" name="Google Shape;1212;p37"/>
          <p:cNvSpPr txBox="1"/>
          <p:nvPr>
            <p:ph idx="2" type="subTitle"/>
          </p:nvPr>
        </p:nvSpPr>
        <p:spPr>
          <a:xfrm>
            <a:off x="4666515" y="1142675"/>
            <a:ext cx="3139500" cy="498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B.  Culture of </a:t>
            </a:r>
            <a:r>
              <a:rPr lang="en"/>
              <a:t>civic</a:t>
            </a:r>
            <a:r>
              <a:rPr lang="en"/>
              <a:t> virtue</a:t>
            </a:r>
            <a:endParaRPr/>
          </a:p>
        </p:txBody>
      </p:sp>
      <p:sp>
        <p:nvSpPr>
          <p:cNvPr id="1213" name="Google Shape;1213;p37"/>
          <p:cNvSpPr txBox="1"/>
          <p:nvPr>
            <p:ph type="title"/>
          </p:nvPr>
        </p:nvSpPr>
        <p:spPr>
          <a:xfrm>
            <a:off x="720000" y="441055"/>
            <a:ext cx="7704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Happiness: Whose Job Is It? </a:t>
            </a:r>
            <a:endParaRPr/>
          </a:p>
        </p:txBody>
      </p:sp>
      <p:sp>
        <p:nvSpPr>
          <p:cNvPr id="1214" name="Google Shape;1214;p37"/>
          <p:cNvSpPr txBox="1"/>
          <p:nvPr/>
        </p:nvSpPr>
        <p:spPr>
          <a:xfrm>
            <a:off x="720000" y="3575075"/>
            <a:ext cx="74478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i="1" lang="en" sz="2200">
                <a:solidFill>
                  <a:schemeClr val="lt2"/>
                </a:solidFill>
                <a:latin typeface="Open Sans"/>
                <a:ea typeface="Open Sans"/>
                <a:cs typeface="Open Sans"/>
                <a:sym typeface="Open Sans"/>
              </a:rPr>
              <a:t>What did you write down for a and b on page 2? </a:t>
            </a:r>
            <a:endParaRPr b="1" i="1" sz="2200">
              <a:solidFill>
                <a:schemeClr val="lt2"/>
              </a:solidFill>
              <a:latin typeface="Open Sans"/>
              <a:ea typeface="Open Sans"/>
              <a:cs typeface="Open Sans"/>
              <a:sym typeface="Open Sans"/>
            </a:endParaRPr>
          </a:p>
        </p:txBody>
      </p:sp>
      <p:pic>
        <p:nvPicPr>
          <p:cNvPr id="1215" name="Google Shape;1215;p37"/>
          <p:cNvPicPr preferRelativeResize="0"/>
          <p:nvPr/>
        </p:nvPicPr>
        <p:blipFill>
          <a:blip r:embed="rId3">
            <a:alphaModFix/>
          </a:blip>
          <a:stretch>
            <a:fillRect/>
          </a:stretch>
        </p:blipFill>
        <p:spPr>
          <a:xfrm>
            <a:off x="7336721" y="4770950"/>
            <a:ext cx="1732579" cy="295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9" name="Shape 1219"/>
        <p:cNvGrpSpPr/>
        <p:nvPr/>
      </p:nvGrpSpPr>
      <p:grpSpPr>
        <a:xfrm>
          <a:off x="0" y="0"/>
          <a:ext cx="0" cy="0"/>
          <a:chOff x="0" y="0"/>
          <a:chExt cx="0" cy="0"/>
        </a:xfrm>
      </p:grpSpPr>
      <p:sp>
        <p:nvSpPr>
          <p:cNvPr id="1220" name="Google Shape;1220;p38"/>
          <p:cNvSpPr txBox="1"/>
          <p:nvPr>
            <p:ph type="title"/>
          </p:nvPr>
        </p:nvSpPr>
        <p:spPr>
          <a:xfrm>
            <a:off x="715100" y="1228860"/>
            <a:ext cx="3513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EXPLORE</a:t>
            </a:r>
            <a:endParaRPr/>
          </a:p>
        </p:txBody>
      </p:sp>
      <p:sp>
        <p:nvSpPr>
          <p:cNvPr id="1221" name="Google Shape;1221;p38"/>
          <p:cNvSpPr txBox="1"/>
          <p:nvPr>
            <p:ph idx="1" type="body"/>
          </p:nvPr>
        </p:nvSpPr>
        <p:spPr>
          <a:xfrm>
            <a:off x="715100" y="1877760"/>
            <a:ext cx="3513000" cy="172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200"/>
              <a:t>Pay attention to the founders’ view on the the government and the role of civic virtue in establishing “happiness”! </a:t>
            </a:r>
            <a:endParaRPr sz="2200"/>
          </a:p>
          <a:p>
            <a:pPr indent="0" lvl="0" marL="0" rtl="0" algn="l">
              <a:spcBef>
                <a:spcPts val="0"/>
              </a:spcBef>
              <a:spcAft>
                <a:spcPts val="0"/>
              </a:spcAft>
              <a:buNone/>
            </a:pPr>
            <a:r>
              <a:t/>
            </a:r>
            <a:endParaRPr sz="2200"/>
          </a:p>
          <a:p>
            <a:pPr indent="0" lvl="0" marL="0" rtl="0" algn="l">
              <a:spcBef>
                <a:spcPts val="0"/>
              </a:spcBef>
              <a:spcAft>
                <a:spcPts val="0"/>
              </a:spcAft>
              <a:buNone/>
            </a:pPr>
            <a:r>
              <a:rPr lang="en" sz="2200"/>
              <a:t>(Question C on </a:t>
            </a:r>
            <a:r>
              <a:rPr lang="en" sz="2200" u="sng">
                <a:solidFill>
                  <a:schemeClr val="hlink"/>
                </a:solidFill>
                <a:hlinkClick r:id="rId3"/>
              </a:rPr>
              <a:t>page </a:t>
            </a:r>
            <a:r>
              <a:rPr lang="en" sz="2200" u="sng">
                <a:solidFill>
                  <a:schemeClr val="hlink"/>
                </a:solidFill>
                <a:hlinkClick r:id="rId4"/>
              </a:rPr>
              <a:t>2</a:t>
            </a:r>
            <a:r>
              <a:rPr lang="en" sz="2200"/>
              <a:t>)</a:t>
            </a:r>
            <a:endParaRPr sz="2200"/>
          </a:p>
        </p:txBody>
      </p:sp>
      <p:pic>
        <p:nvPicPr>
          <p:cNvPr descr="Explore the concept of the &quot;pursuit of Happiness&quot;, and what it meant to the Founders of the United States. Adapted from an essay by Jeffrey Rosen.&#10;&#10;Explore the America at 250 Civic Toolkit: https://constitutioncenter.org/america-at-250&#10;&#10;Subscribe to the National Constitution Center on YouTube: https://www.youtube.com/user/ConstitutionCenter?sub_confirmation=1&#10;&#10;Register for upcoming programs: https://constitutioncenter.org/news-debate/americas-town-hall-programs&#10;&#10;Visit our media library to discover more online classes, podcasts, and Town Hall conversations: https://constitutioncenter.org/news-debate/media-library &#10;&#10;Follow the National Constitution Center on social media:&#10; &#10;Facebook: https://www.facebook.com/constitutionctr/ &#10;&#10;X: https://x.com/ConstitutionCtr&#10;&#10;Instagram: https://www.instagram.com/constitutionctr/ &#10;&#10;Sign up for our newsletter: https://visitor.r20.constantcontact.com/manage/optin?v=001isJLcA0NBDU2D_HGg2ohDtUUbfEfE-Gpl9t1---7rRBAsT4f5B7IV2UbsNZFPIVvYFY1ZtLK4zENNfTuda3Z_WJBoefPS8mnvM8KMyfAOq4%3D" id="1222" name="Google Shape;1222;p38" title="The Pursuit of Happiness | Jeffrey Rosen">
            <a:hlinkClick r:id="rId5"/>
          </p:cNvPr>
          <p:cNvPicPr preferRelativeResize="0"/>
          <p:nvPr/>
        </p:nvPicPr>
        <p:blipFill>
          <a:blip r:embed="rId6">
            <a:alphaModFix/>
          </a:blip>
          <a:stretch>
            <a:fillRect/>
          </a:stretch>
        </p:blipFill>
        <p:spPr>
          <a:xfrm>
            <a:off x="4319175" y="1603475"/>
            <a:ext cx="4265950" cy="2399600"/>
          </a:xfrm>
          <a:prstGeom prst="rect">
            <a:avLst/>
          </a:prstGeom>
          <a:noFill/>
          <a:ln>
            <a:noFill/>
          </a:ln>
        </p:spPr>
      </p:pic>
      <p:pic>
        <p:nvPicPr>
          <p:cNvPr id="1223" name="Google Shape;1223;p38"/>
          <p:cNvPicPr preferRelativeResize="0"/>
          <p:nvPr/>
        </p:nvPicPr>
        <p:blipFill>
          <a:blip r:embed="rId7">
            <a:alphaModFix/>
          </a:blip>
          <a:stretch>
            <a:fillRect/>
          </a:stretch>
        </p:blipFill>
        <p:spPr>
          <a:xfrm>
            <a:off x="7005921" y="4760275"/>
            <a:ext cx="1732579" cy="295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7" name="Shape 1227"/>
        <p:cNvGrpSpPr/>
        <p:nvPr/>
      </p:nvGrpSpPr>
      <p:grpSpPr>
        <a:xfrm>
          <a:off x="0" y="0"/>
          <a:ext cx="0" cy="0"/>
          <a:chOff x="0" y="0"/>
          <a:chExt cx="0" cy="0"/>
        </a:xfrm>
      </p:grpSpPr>
      <p:sp>
        <p:nvSpPr>
          <p:cNvPr id="1228" name="Google Shape;1228;p39"/>
          <p:cNvSpPr txBox="1"/>
          <p:nvPr>
            <p:ph idx="2" type="subTitle"/>
          </p:nvPr>
        </p:nvSpPr>
        <p:spPr>
          <a:xfrm>
            <a:off x="715100" y="1241550"/>
            <a:ext cx="3856800" cy="102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highlight>
                  <a:schemeClr val="lt1"/>
                </a:highlight>
              </a:rPr>
              <a:t>“Happiness is to be pursued rather than obtained , a quest rather than a destination.” </a:t>
            </a:r>
            <a:endParaRPr sz="1800">
              <a:highlight>
                <a:schemeClr val="lt1"/>
              </a:highlight>
            </a:endParaRPr>
          </a:p>
          <a:p>
            <a:pPr indent="0" lvl="0" marL="0" rtl="0" algn="l">
              <a:spcBef>
                <a:spcPts val="0"/>
              </a:spcBef>
              <a:spcAft>
                <a:spcPts val="0"/>
              </a:spcAft>
              <a:buNone/>
            </a:pPr>
            <a:r>
              <a:rPr lang="en" sz="1800">
                <a:highlight>
                  <a:schemeClr val="lt1"/>
                </a:highlight>
              </a:rPr>
              <a:t>- Narrator</a:t>
            </a:r>
            <a:endParaRPr sz="1800">
              <a:highlight>
                <a:schemeClr val="lt1"/>
              </a:highlight>
            </a:endParaRPr>
          </a:p>
          <a:p>
            <a:pPr indent="0" lvl="0" marL="0" rtl="0" algn="l">
              <a:spcBef>
                <a:spcPts val="0"/>
              </a:spcBef>
              <a:spcAft>
                <a:spcPts val="0"/>
              </a:spcAft>
              <a:buNone/>
            </a:pPr>
            <a:r>
              <a:t/>
            </a:r>
            <a:endParaRPr sz="1800">
              <a:highlight>
                <a:schemeClr val="lt1"/>
              </a:highlight>
            </a:endParaRPr>
          </a:p>
        </p:txBody>
      </p:sp>
      <p:sp>
        <p:nvSpPr>
          <p:cNvPr id="1229" name="Google Shape;1229;p39"/>
          <p:cNvSpPr txBox="1"/>
          <p:nvPr>
            <p:ph idx="3" type="subTitle"/>
          </p:nvPr>
        </p:nvSpPr>
        <p:spPr>
          <a:xfrm>
            <a:off x="4878324" y="1241550"/>
            <a:ext cx="4181700" cy="102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highlight>
                  <a:schemeClr val="lt1"/>
                </a:highlight>
              </a:rPr>
              <a:t>“If the Wise, be the happy man, as these sages say, he must be virtuous too; for, without virtue, happiness cannot be.” - Thomas  Jefferson</a:t>
            </a:r>
            <a:endParaRPr sz="1800">
              <a:highlight>
                <a:schemeClr val="lt1"/>
              </a:highlight>
            </a:endParaRPr>
          </a:p>
        </p:txBody>
      </p:sp>
      <p:sp>
        <p:nvSpPr>
          <p:cNvPr id="1230" name="Google Shape;1230;p39"/>
          <p:cNvSpPr txBox="1"/>
          <p:nvPr>
            <p:ph idx="4" type="subTitle"/>
          </p:nvPr>
        </p:nvSpPr>
        <p:spPr>
          <a:xfrm>
            <a:off x="715100" y="3193800"/>
            <a:ext cx="3992100" cy="102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highlight>
                  <a:schemeClr val="lt1"/>
                </a:highlight>
              </a:rPr>
              <a:t>“Tho I never arrived at the perfection I had been so ambitious of obtaining, but fell far short of it, yet I was, by the endeavor, a better and a happier man than I was otherwise.” - Benjamin Franklin</a:t>
            </a:r>
            <a:endParaRPr sz="1800">
              <a:highlight>
                <a:schemeClr val="lt1"/>
              </a:highlight>
            </a:endParaRPr>
          </a:p>
        </p:txBody>
      </p:sp>
      <p:sp>
        <p:nvSpPr>
          <p:cNvPr id="1231" name="Google Shape;1231;p39"/>
          <p:cNvSpPr txBox="1"/>
          <p:nvPr>
            <p:ph idx="5" type="subTitle"/>
          </p:nvPr>
        </p:nvSpPr>
        <p:spPr>
          <a:xfrm>
            <a:off x="4878423" y="3205725"/>
            <a:ext cx="4181700" cy="102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highlight>
                  <a:schemeClr val="lt1"/>
                </a:highlight>
              </a:rPr>
              <a:t>“In (the Founders’ view) the key to a healthy republic begins with how we address our own flaws and commit to becoming better citizens over time.” - Narrator </a:t>
            </a:r>
            <a:endParaRPr sz="1800">
              <a:highlight>
                <a:schemeClr val="lt1"/>
              </a:highlight>
            </a:endParaRPr>
          </a:p>
        </p:txBody>
      </p:sp>
      <p:sp>
        <p:nvSpPr>
          <p:cNvPr id="1232" name="Google Shape;1232;p39"/>
          <p:cNvSpPr txBox="1"/>
          <p:nvPr>
            <p:ph type="title"/>
          </p:nvPr>
        </p:nvSpPr>
        <p:spPr>
          <a:xfrm>
            <a:off x="0" y="44275"/>
            <a:ext cx="9144000" cy="572700"/>
          </a:xfrm>
          <a:prstGeom prst="rect">
            <a:avLst/>
          </a:prstGeom>
          <a:solidFill>
            <a:schemeClr val="dk2"/>
          </a:solidFill>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lt1"/>
                </a:solidFill>
                <a:highlight>
                  <a:schemeClr val="dk2"/>
                </a:highlight>
              </a:rPr>
              <a:t>Which quote stood out the most?</a:t>
            </a:r>
            <a:r>
              <a:rPr lang="en">
                <a:highlight>
                  <a:schemeClr val="dk2"/>
                </a:highlight>
              </a:rPr>
              <a:t>  </a:t>
            </a:r>
            <a:endParaRPr>
              <a:highlight>
                <a:schemeClr val="dk2"/>
              </a:highlight>
            </a:endParaRPr>
          </a:p>
        </p:txBody>
      </p:sp>
      <p:sp>
        <p:nvSpPr>
          <p:cNvPr id="1233" name="Google Shape;1233;p39"/>
          <p:cNvSpPr txBox="1"/>
          <p:nvPr>
            <p:ph idx="1" type="subTitle"/>
          </p:nvPr>
        </p:nvSpPr>
        <p:spPr>
          <a:xfrm>
            <a:off x="715100" y="715640"/>
            <a:ext cx="2967000" cy="525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Quote 1</a:t>
            </a:r>
            <a:endParaRPr/>
          </a:p>
        </p:txBody>
      </p:sp>
      <p:sp>
        <p:nvSpPr>
          <p:cNvPr id="1234" name="Google Shape;1234;p39"/>
          <p:cNvSpPr txBox="1"/>
          <p:nvPr>
            <p:ph idx="6" type="subTitle"/>
          </p:nvPr>
        </p:nvSpPr>
        <p:spPr>
          <a:xfrm>
            <a:off x="715100" y="2679825"/>
            <a:ext cx="2967000" cy="525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Quote 3</a:t>
            </a:r>
            <a:endParaRPr/>
          </a:p>
        </p:txBody>
      </p:sp>
      <p:sp>
        <p:nvSpPr>
          <p:cNvPr id="1235" name="Google Shape;1235;p39"/>
          <p:cNvSpPr txBox="1"/>
          <p:nvPr>
            <p:ph idx="7" type="subTitle"/>
          </p:nvPr>
        </p:nvSpPr>
        <p:spPr>
          <a:xfrm>
            <a:off x="4764549" y="715640"/>
            <a:ext cx="2967000" cy="525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Quote 2</a:t>
            </a:r>
            <a:endParaRPr/>
          </a:p>
        </p:txBody>
      </p:sp>
      <p:sp>
        <p:nvSpPr>
          <p:cNvPr id="1236" name="Google Shape;1236;p39"/>
          <p:cNvSpPr txBox="1"/>
          <p:nvPr>
            <p:ph idx="8" type="subTitle"/>
          </p:nvPr>
        </p:nvSpPr>
        <p:spPr>
          <a:xfrm>
            <a:off x="4764549" y="2679825"/>
            <a:ext cx="2967000" cy="525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Quote 4</a:t>
            </a:r>
            <a:endParaRPr/>
          </a:p>
        </p:txBody>
      </p:sp>
      <p:pic>
        <p:nvPicPr>
          <p:cNvPr id="1237" name="Google Shape;1237;p39"/>
          <p:cNvPicPr preferRelativeResize="0"/>
          <p:nvPr/>
        </p:nvPicPr>
        <p:blipFill>
          <a:blip r:embed="rId3">
            <a:alphaModFix/>
          </a:blip>
          <a:stretch>
            <a:fillRect/>
          </a:stretch>
        </p:blipFill>
        <p:spPr>
          <a:xfrm>
            <a:off x="6776200" y="4890500"/>
            <a:ext cx="1483275" cy="2530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1" name="Shape 1241"/>
        <p:cNvGrpSpPr/>
        <p:nvPr/>
      </p:nvGrpSpPr>
      <p:grpSpPr>
        <a:xfrm>
          <a:off x="0" y="0"/>
          <a:ext cx="0" cy="0"/>
          <a:chOff x="0" y="0"/>
          <a:chExt cx="0" cy="0"/>
        </a:xfrm>
      </p:grpSpPr>
      <p:sp>
        <p:nvSpPr>
          <p:cNvPr id="1242" name="Google Shape;1242;p40"/>
          <p:cNvSpPr txBox="1"/>
          <p:nvPr>
            <p:ph idx="4294967295" type="subTitle"/>
          </p:nvPr>
        </p:nvSpPr>
        <p:spPr>
          <a:xfrm>
            <a:off x="3556943" y="1860850"/>
            <a:ext cx="1522200" cy="461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800"/>
              <a:t>B</a:t>
            </a:r>
            <a:r>
              <a:rPr b="1" lang="en" sz="1800"/>
              <a:t>. </a:t>
            </a:r>
            <a:r>
              <a:rPr b="1" lang="en" sz="1800"/>
              <a:t>J. Otis</a:t>
            </a:r>
            <a:endParaRPr b="1" sz="1800"/>
          </a:p>
        </p:txBody>
      </p:sp>
      <p:sp>
        <p:nvSpPr>
          <p:cNvPr id="1243" name="Google Shape;1243;p40"/>
          <p:cNvSpPr txBox="1"/>
          <p:nvPr>
            <p:ph idx="4294967295" type="title"/>
          </p:nvPr>
        </p:nvSpPr>
        <p:spPr>
          <a:xfrm>
            <a:off x="1758675" y="0"/>
            <a:ext cx="7704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DBQ Analysis Sources</a:t>
            </a:r>
            <a:endParaRPr/>
          </a:p>
        </p:txBody>
      </p:sp>
      <p:sp>
        <p:nvSpPr>
          <p:cNvPr id="1244" name="Google Shape;1244;p40"/>
          <p:cNvSpPr txBox="1"/>
          <p:nvPr>
            <p:ph idx="4294967295" type="subTitle"/>
          </p:nvPr>
        </p:nvSpPr>
        <p:spPr>
          <a:xfrm>
            <a:off x="5314971" y="1860850"/>
            <a:ext cx="1527600" cy="461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800"/>
              <a:t>C</a:t>
            </a:r>
            <a:r>
              <a:rPr b="1" lang="en" sz="1800"/>
              <a:t>. J. Adams</a:t>
            </a:r>
            <a:endParaRPr b="1" sz="1800"/>
          </a:p>
        </p:txBody>
      </p:sp>
      <p:sp>
        <p:nvSpPr>
          <p:cNvPr id="1245" name="Google Shape;1245;p40"/>
          <p:cNvSpPr txBox="1"/>
          <p:nvPr>
            <p:ph idx="4294967295" type="subTitle"/>
          </p:nvPr>
        </p:nvSpPr>
        <p:spPr>
          <a:xfrm>
            <a:off x="7078325" y="1860850"/>
            <a:ext cx="1643100" cy="461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800"/>
              <a:t>D. T. </a:t>
            </a:r>
            <a:r>
              <a:rPr b="1" lang="en" sz="1800"/>
              <a:t>Paine</a:t>
            </a:r>
            <a:endParaRPr b="1" sz="1800"/>
          </a:p>
        </p:txBody>
      </p:sp>
      <p:sp>
        <p:nvSpPr>
          <p:cNvPr id="1246" name="Google Shape;1246;p40"/>
          <p:cNvSpPr txBox="1"/>
          <p:nvPr>
            <p:ph idx="4294967295" type="subTitle"/>
          </p:nvPr>
        </p:nvSpPr>
        <p:spPr>
          <a:xfrm>
            <a:off x="1839855" y="3541083"/>
            <a:ext cx="1643100" cy="461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800"/>
              <a:t>E</a:t>
            </a:r>
            <a:r>
              <a:rPr b="1" lang="en" sz="1800"/>
              <a:t> A. Adams</a:t>
            </a:r>
            <a:endParaRPr b="1" sz="1800"/>
          </a:p>
        </p:txBody>
      </p:sp>
      <p:sp>
        <p:nvSpPr>
          <p:cNvPr id="1247" name="Google Shape;1247;p40"/>
          <p:cNvSpPr txBox="1"/>
          <p:nvPr>
            <p:ph idx="4294967295" type="subTitle"/>
          </p:nvPr>
        </p:nvSpPr>
        <p:spPr>
          <a:xfrm>
            <a:off x="5310000" y="3541083"/>
            <a:ext cx="2178300" cy="461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800"/>
              <a:t>G</a:t>
            </a:r>
            <a:r>
              <a:rPr b="1" lang="en" sz="1800"/>
              <a:t>. F. Douglass</a:t>
            </a:r>
            <a:endParaRPr b="1" sz="1800"/>
          </a:p>
        </p:txBody>
      </p:sp>
      <p:pic>
        <p:nvPicPr>
          <p:cNvPr descr="On this page are images of the writers of the documents that will be analyzed: Thomas Jefferson, James Otis, John Adams, Thomas Paine, Abigail Adams, James Madison, Frederick Douglass, Martin Luther King Jr. " id="1248" name="Google Shape;1248;p40"/>
          <p:cNvPicPr preferRelativeResize="0"/>
          <p:nvPr/>
        </p:nvPicPr>
        <p:blipFill rotWithShape="1">
          <a:blip r:embed="rId3">
            <a:alphaModFix/>
          </a:blip>
          <a:srcRect b="24846" l="14886" r="0" t="0"/>
          <a:stretch/>
        </p:blipFill>
        <p:spPr>
          <a:xfrm>
            <a:off x="3646142" y="707492"/>
            <a:ext cx="1080475" cy="1153349"/>
          </a:xfrm>
          <a:prstGeom prst="rect">
            <a:avLst/>
          </a:prstGeom>
          <a:noFill/>
          <a:ln>
            <a:noFill/>
          </a:ln>
        </p:spPr>
      </p:pic>
      <p:pic>
        <p:nvPicPr>
          <p:cNvPr id="1249" name="Google Shape;1249;p40"/>
          <p:cNvPicPr preferRelativeResize="0"/>
          <p:nvPr/>
        </p:nvPicPr>
        <p:blipFill rotWithShape="1">
          <a:blip r:embed="rId4">
            <a:alphaModFix/>
          </a:blip>
          <a:srcRect b="7315" l="13894" r="12980" t="21317"/>
          <a:stretch/>
        </p:blipFill>
        <p:spPr>
          <a:xfrm>
            <a:off x="5472399" y="707491"/>
            <a:ext cx="944713" cy="1153350"/>
          </a:xfrm>
          <a:prstGeom prst="rect">
            <a:avLst/>
          </a:prstGeom>
          <a:noFill/>
          <a:ln>
            <a:noFill/>
          </a:ln>
        </p:spPr>
      </p:pic>
      <p:pic>
        <p:nvPicPr>
          <p:cNvPr id="1250" name="Google Shape;1250;p40"/>
          <p:cNvPicPr preferRelativeResize="0"/>
          <p:nvPr/>
        </p:nvPicPr>
        <p:blipFill rotWithShape="1">
          <a:blip r:embed="rId5">
            <a:alphaModFix/>
          </a:blip>
          <a:srcRect b="0" l="21741" r="20238" t="0"/>
          <a:stretch/>
        </p:blipFill>
        <p:spPr>
          <a:xfrm>
            <a:off x="7278059" y="707492"/>
            <a:ext cx="824439" cy="1153350"/>
          </a:xfrm>
          <a:prstGeom prst="rect">
            <a:avLst/>
          </a:prstGeom>
          <a:noFill/>
          <a:ln>
            <a:noFill/>
          </a:ln>
        </p:spPr>
      </p:pic>
      <p:pic>
        <p:nvPicPr>
          <p:cNvPr id="1251" name="Google Shape;1251;p40"/>
          <p:cNvPicPr preferRelativeResize="0"/>
          <p:nvPr/>
        </p:nvPicPr>
        <p:blipFill rotWithShape="1">
          <a:blip r:embed="rId6">
            <a:alphaModFix/>
          </a:blip>
          <a:srcRect b="21445" l="6950" r="12052" t="5187"/>
          <a:stretch/>
        </p:blipFill>
        <p:spPr>
          <a:xfrm>
            <a:off x="1923244" y="2452287"/>
            <a:ext cx="1018725" cy="1132638"/>
          </a:xfrm>
          <a:prstGeom prst="rect">
            <a:avLst/>
          </a:prstGeom>
          <a:noFill/>
          <a:ln>
            <a:noFill/>
          </a:ln>
        </p:spPr>
      </p:pic>
      <p:pic>
        <p:nvPicPr>
          <p:cNvPr id="1252" name="Google Shape;1252;p40"/>
          <p:cNvPicPr preferRelativeResize="0"/>
          <p:nvPr/>
        </p:nvPicPr>
        <p:blipFill rotWithShape="1">
          <a:blip r:embed="rId7">
            <a:alphaModFix/>
          </a:blip>
          <a:srcRect b="0" l="18474" r="21818" t="0"/>
          <a:stretch/>
        </p:blipFill>
        <p:spPr>
          <a:xfrm>
            <a:off x="5471103" y="2452289"/>
            <a:ext cx="901706" cy="1132626"/>
          </a:xfrm>
          <a:prstGeom prst="rect">
            <a:avLst/>
          </a:prstGeom>
          <a:noFill/>
          <a:ln>
            <a:noFill/>
          </a:ln>
        </p:spPr>
      </p:pic>
      <p:sp>
        <p:nvSpPr>
          <p:cNvPr id="1253" name="Google Shape;1253;p40"/>
          <p:cNvSpPr txBox="1"/>
          <p:nvPr>
            <p:ph idx="4294967295" type="subTitle"/>
          </p:nvPr>
        </p:nvSpPr>
        <p:spPr>
          <a:xfrm>
            <a:off x="7195127" y="3541083"/>
            <a:ext cx="1423500" cy="461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800"/>
              <a:t>H. MLK Jr. </a:t>
            </a:r>
            <a:endParaRPr b="1" sz="1800"/>
          </a:p>
        </p:txBody>
      </p:sp>
      <p:sp>
        <p:nvSpPr>
          <p:cNvPr id="1254" name="Google Shape;1254;p40"/>
          <p:cNvSpPr txBox="1"/>
          <p:nvPr>
            <p:ph idx="4294967295" type="subTitle"/>
          </p:nvPr>
        </p:nvSpPr>
        <p:spPr>
          <a:xfrm>
            <a:off x="1827875" y="1860850"/>
            <a:ext cx="1643100" cy="447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800"/>
              <a:t>A. </a:t>
            </a:r>
            <a:r>
              <a:rPr b="1" lang="en" sz="1800"/>
              <a:t>Jefferson</a:t>
            </a:r>
            <a:endParaRPr b="1" sz="1800"/>
          </a:p>
        </p:txBody>
      </p:sp>
      <p:pic>
        <p:nvPicPr>
          <p:cNvPr descr="this is an image of Thomas Jefferson" id="1255" name="Google Shape;1255;p40"/>
          <p:cNvPicPr preferRelativeResize="0"/>
          <p:nvPr/>
        </p:nvPicPr>
        <p:blipFill rotWithShape="1">
          <a:blip r:embed="rId8">
            <a:alphaModFix/>
          </a:blip>
          <a:srcRect b="5672" l="16999" r="0" t="15001"/>
          <a:stretch/>
        </p:blipFill>
        <p:spPr>
          <a:xfrm>
            <a:off x="1908700" y="707500"/>
            <a:ext cx="974591" cy="1153352"/>
          </a:xfrm>
          <a:prstGeom prst="rect">
            <a:avLst/>
          </a:prstGeom>
          <a:noFill/>
          <a:ln>
            <a:noFill/>
          </a:ln>
        </p:spPr>
      </p:pic>
      <p:sp>
        <p:nvSpPr>
          <p:cNvPr id="1256" name="Google Shape;1256;p40"/>
          <p:cNvSpPr txBox="1"/>
          <p:nvPr>
            <p:ph idx="4294967295" type="subTitle"/>
          </p:nvPr>
        </p:nvSpPr>
        <p:spPr>
          <a:xfrm>
            <a:off x="3574930" y="3541090"/>
            <a:ext cx="1643100" cy="461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800"/>
              <a:t>F</a:t>
            </a:r>
            <a:r>
              <a:rPr b="1" lang="en" sz="1800"/>
              <a:t>. J. Madison</a:t>
            </a:r>
            <a:endParaRPr b="1" sz="1800"/>
          </a:p>
        </p:txBody>
      </p:sp>
      <p:pic>
        <p:nvPicPr>
          <p:cNvPr id="1257" name="Google Shape;1257;p40"/>
          <p:cNvPicPr preferRelativeResize="0"/>
          <p:nvPr/>
        </p:nvPicPr>
        <p:blipFill>
          <a:blip r:embed="rId9">
            <a:alphaModFix/>
          </a:blip>
          <a:stretch>
            <a:fillRect/>
          </a:stretch>
        </p:blipFill>
        <p:spPr>
          <a:xfrm>
            <a:off x="3704076" y="2478548"/>
            <a:ext cx="944701" cy="1080110"/>
          </a:xfrm>
          <a:prstGeom prst="rect">
            <a:avLst/>
          </a:prstGeom>
          <a:noFill/>
          <a:ln>
            <a:noFill/>
          </a:ln>
        </p:spPr>
      </p:pic>
      <p:pic>
        <p:nvPicPr>
          <p:cNvPr id="1258" name="Google Shape;1258;p40"/>
          <p:cNvPicPr preferRelativeResize="0"/>
          <p:nvPr/>
        </p:nvPicPr>
        <p:blipFill>
          <a:blip r:embed="rId10">
            <a:alphaModFix/>
          </a:blip>
          <a:stretch>
            <a:fillRect/>
          </a:stretch>
        </p:blipFill>
        <p:spPr>
          <a:xfrm>
            <a:off x="7311600" y="2540458"/>
            <a:ext cx="869849" cy="1044475"/>
          </a:xfrm>
          <a:prstGeom prst="rect">
            <a:avLst/>
          </a:prstGeom>
          <a:noFill/>
          <a:ln>
            <a:noFill/>
          </a:ln>
        </p:spPr>
      </p:pic>
      <p:sp>
        <p:nvSpPr>
          <p:cNvPr id="1259" name="Google Shape;1259;p40"/>
          <p:cNvSpPr txBox="1"/>
          <p:nvPr/>
        </p:nvSpPr>
        <p:spPr>
          <a:xfrm>
            <a:off x="1827875" y="4159400"/>
            <a:ext cx="68985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i="1" lang="en" sz="1900">
                <a:solidFill>
                  <a:schemeClr val="dk2"/>
                </a:solidFill>
                <a:latin typeface="Open Sans"/>
                <a:ea typeface="Open Sans"/>
                <a:cs typeface="Open Sans"/>
                <a:sym typeface="Open Sans"/>
              </a:rPr>
              <a:t>We’ll read T. Jefferson together, then jigsaw the others</a:t>
            </a:r>
            <a:endParaRPr b="1" i="1" sz="1800">
              <a:solidFill>
                <a:schemeClr val="dk2"/>
              </a:solidFill>
              <a:latin typeface="Open Sans"/>
              <a:ea typeface="Open Sans"/>
              <a:cs typeface="Open Sans"/>
              <a:sym typeface="Open Sans"/>
            </a:endParaRPr>
          </a:p>
        </p:txBody>
      </p:sp>
      <p:pic>
        <p:nvPicPr>
          <p:cNvPr id="1260" name="Google Shape;1260;p40"/>
          <p:cNvPicPr preferRelativeResize="0"/>
          <p:nvPr/>
        </p:nvPicPr>
        <p:blipFill>
          <a:blip r:embed="rId11">
            <a:alphaModFix/>
          </a:blip>
          <a:stretch>
            <a:fillRect/>
          </a:stretch>
        </p:blipFill>
        <p:spPr>
          <a:xfrm>
            <a:off x="7336721" y="4770950"/>
            <a:ext cx="1732579" cy="295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4" name="Shape 1264"/>
        <p:cNvGrpSpPr/>
        <p:nvPr/>
      </p:nvGrpSpPr>
      <p:grpSpPr>
        <a:xfrm>
          <a:off x="0" y="0"/>
          <a:ext cx="0" cy="0"/>
          <a:chOff x="0" y="0"/>
          <a:chExt cx="0" cy="0"/>
        </a:xfrm>
      </p:grpSpPr>
      <p:sp>
        <p:nvSpPr>
          <p:cNvPr id="1265" name="Google Shape;1265;p41"/>
          <p:cNvSpPr txBox="1"/>
          <p:nvPr>
            <p:ph type="title"/>
          </p:nvPr>
        </p:nvSpPr>
        <p:spPr>
          <a:xfrm>
            <a:off x="715100" y="1172422"/>
            <a:ext cx="4274700" cy="572700"/>
          </a:xfrm>
          <a:prstGeom prst="rect">
            <a:avLst/>
          </a:prstGeom>
        </p:spPr>
        <p:txBody>
          <a:bodyPr anchorCtr="0" anchor="t" bIns="91425" lIns="91425" spcFirstLastPara="1" rIns="91425" wrap="square" tIns="91425">
            <a:noAutofit/>
          </a:bodyPr>
          <a:lstStyle/>
          <a:p>
            <a:pPr indent="-419100" lvl="0" marL="457200" rtl="0" algn="l">
              <a:spcBef>
                <a:spcPts val="0"/>
              </a:spcBef>
              <a:spcAft>
                <a:spcPts val="0"/>
              </a:spcAft>
              <a:buSzPts val="3000"/>
              <a:buAutoNum type="alphaUcPeriod"/>
            </a:pPr>
            <a:r>
              <a:rPr lang="en"/>
              <a:t>Thomas Jefferson</a:t>
            </a:r>
            <a:endParaRPr/>
          </a:p>
        </p:txBody>
      </p:sp>
      <p:sp>
        <p:nvSpPr>
          <p:cNvPr id="1266" name="Google Shape;1266;p41"/>
          <p:cNvSpPr txBox="1"/>
          <p:nvPr>
            <p:ph idx="1" type="body"/>
          </p:nvPr>
        </p:nvSpPr>
        <p:spPr>
          <a:xfrm>
            <a:off x="715100" y="1853850"/>
            <a:ext cx="4737300" cy="20649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sz="1800">
                <a:highlight>
                  <a:schemeClr val="lt1"/>
                </a:highlight>
              </a:rPr>
              <a:t>Wrote the first draft of the </a:t>
            </a:r>
            <a:r>
              <a:rPr lang="en" sz="1800">
                <a:highlight>
                  <a:schemeClr val="lt1"/>
                </a:highlight>
              </a:rPr>
              <a:t>Declaration</a:t>
            </a:r>
            <a:r>
              <a:rPr lang="en" sz="1800">
                <a:highlight>
                  <a:schemeClr val="lt1"/>
                </a:highlight>
              </a:rPr>
              <a:t> of </a:t>
            </a:r>
            <a:r>
              <a:rPr lang="en" sz="1800">
                <a:highlight>
                  <a:schemeClr val="lt1"/>
                </a:highlight>
              </a:rPr>
              <a:t>Independence</a:t>
            </a:r>
            <a:r>
              <a:rPr lang="en" sz="1800">
                <a:highlight>
                  <a:schemeClr val="lt1"/>
                </a:highlight>
              </a:rPr>
              <a:t>; Congress revised it 86 times and ratified on July 4th, 1776</a:t>
            </a:r>
            <a:endParaRPr sz="1800">
              <a:highlight>
                <a:schemeClr val="lt1"/>
              </a:highlight>
            </a:endParaRPr>
          </a:p>
          <a:p>
            <a:pPr indent="-342900" lvl="0" marL="457200" rtl="0" algn="l">
              <a:spcBef>
                <a:spcPts val="0"/>
              </a:spcBef>
              <a:spcAft>
                <a:spcPts val="0"/>
              </a:spcAft>
              <a:buSzPts val="1800"/>
              <a:buChar char="●"/>
            </a:pPr>
            <a:r>
              <a:rPr lang="en" sz="1800">
                <a:highlight>
                  <a:schemeClr val="lt1"/>
                </a:highlight>
              </a:rPr>
              <a:t>A formal explanation for why separation from Britain was necessary</a:t>
            </a:r>
            <a:endParaRPr sz="1800">
              <a:highlight>
                <a:schemeClr val="lt1"/>
              </a:highlight>
            </a:endParaRPr>
          </a:p>
          <a:p>
            <a:pPr indent="-342900" lvl="0" marL="457200" rtl="0" algn="l">
              <a:spcBef>
                <a:spcPts val="0"/>
              </a:spcBef>
              <a:spcAft>
                <a:spcPts val="0"/>
              </a:spcAft>
              <a:buSzPts val="1800"/>
              <a:buChar char="●"/>
            </a:pPr>
            <a:r>
              <a:rPr lang="en" sz="1800">
                <a:highlight>
                  <a:schemeClr val="lt1"/>
                </a:highlight>
              </a:rPr>
              <a:t>He drew on many other writers including John Locke, Thomas Paine, and George Mason. </a:t>
            </a:r>
            <a:endParaRPr sz="1800">
              <a:highlight>
                <a:schemeClr val="lt1"/>
              </a:highlight>
            </a:endParaRPr>
          </a:p>
          <a:p>
            <a:pPr indent="-342900" lvl="0" marL="457200" rtl="0" algn="l">
              <a:spcBef>
                <a:spcPts val="0"/>
              </a:spcBef>
              <a:spcAft>
                <a:spcPts val="0"/>
              </a:spcAft>
              <a:buSzPts val="1800"/>
              <a:buChar char="●"/>
            </a:pPr>
            <a:r>
              <a:rPr lang="en" sz="1800">
                <a:highlight>
                  <a:schemeClr val="lt1"/>
                </a:highlight>
              </a:rPr>
              <a:t>He went on to become the 3rd President of the United States. </a:t>
            </a:r>
            <a:endParaRPr sz="1800">
              <a:highlight>
                <a:schemeClr val="lt1"/>
              </a:highlight>
            </a:endParaRPr>
          </a:p>
        </p:txBody>
      </p:sp>
      <p:pic>
        <p:nvPicPr>
          <p:cNvPr descr="Portrait of Thomas Jefferson" id="1267" name="Google Shape;1267;p41"/>
          <p:cNvPicPr preferRelativeResize="0"/>
          <p:nvPr/>
        </p:nvPicPr>
        <p:blipFill rotWithShape="1">
          <a:blip r:embed="rId3">
            <a:alphaModFix/>
          </a:blip>
          <a:srcRect b="5672" l="16999" r="0" t="15001"/>
          <a:stretch/>
        </p:blipFill>
        <p:spPr>
          <a:xfrm>
            <a:off x="5614476" y="1238000"/>
            <a:ext cx="2735075" cy="3236751"/>
          </a:xfrm>
          <a:prstGeom prst="rect">
            <a:avLst/>
          </a:prstGeom>
          <a:noFill/>
          <a:ln>
            <a:noFill/>
          </a:ln>
        </p:spPr>
      </p:pic>
      <p:pic>
        <p:nvPicPr>
          <p:cNvPr id="1268" name="Google Shape;1268;p41"/>
          <p:cNvPicPr preferRelativeResize="0"/>
          <p:nvPr/>
        </p:nvPicPr>
        <p:blipFill>
          <a:blip r:embed="rId4">
            <a:alphaModFix/>
          </a:blip>
          <a:stretch>
            <a:fillRect/>
          </a:stretch>
        </p:blipFill>
        <p:spPr>
          <a:xfrm>
            <a:off x="7091271" y="4770950"/>
            <a:ext cx="1732579" cy="2955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2" name="Shape 1272"/>
        <p:cNvGrpSpPr/>
        <p:nvPr/>
      </p:nvGrpSpPr>
      <p:grpSpPr>
        <a:xfrm>
          <a:off x="0" y="0"/>
          <a:ext cx="0" cy="0"/>
          <a:chOff x="0" y="0"/>
          <a:chExt cx="0" cy="0"/>
        </a:xfrm>
      </p:grpSpPr>
      <p:sp>
        <p:nvSpPr>
          <p:cNvPr id="1273" name="Google Shape;1273;p42"/>
          <p:cNvSpPr txBox="1"/>
          <p:nvPr>
            <p:ph type="title"/>
          </p:nvPr>
        </p:nvSpPr>
        <p:spPr>
          <a:xfrm>
            <a:off x="243325" y="219775"/>
            <a:ext cx="7704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Declaration</a:t>
            </a:r>
            <a:r>
              <a:rPr lang="en"/>
              <a:t> of Independence </a:t>
            </a:r>
            <a:endParaRPr/>
          </a:p>
        </p:txBody>
      </p:sp>
      <p:sp>
        <p:nvSpPr>
          <p:cNvPr id="1274" name="Google Shape;1274;p42"/>
          <p:cNvSpPr txBox="1"/>
          <p:nvPr/>
        </p:nvSpPr>
        <p:spPr>
          <a:xfrm>
            <a:off x="353650" y="1037925"/>
            <a:ext cx="3044700" cy="325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highlight>
                  <a:schemeClr val="lt1"/>
                </a:highlight>
              </a:rPr>
              <a:t> </a:t>
            </a:r>
            <a:r>
              <a:rPr lang="en" sz="1800">
                <a:highlight>
                  <a:schemeClr val="lt1"/>
                </a:highlight>
              </a:rPr>
              <a:t>“We hold these truths to be self-evident, that all men are created equal, that they are endowed by their Creator with certain unalienable Rights, that among these are Life, Liberty and the </a:t>
            </a:r>
            <a:r>
              <a:rPr lang="en" sz="1800" u="sng">
                <a:highlight>
                  <a:schemeClr val="lt1"/>
                </a:highlight>
              </a:rPr>
              <a:t>pursuit of Happiness</a:t>
            </a:r>
            <a:r>
              <a:rPr lang="en" sz="1800">
                <a:highlight>
                  <a:schemeClr val="lt1"/>
                </a:highlight>
              </a:rPr>
              <a:t>.-- That to secure these rights, Governments are instituted among Men, deriving their just powers from the consent of the governed…” </a:t>
            </a:r>
            <a:endParaRPr sz="1800">
              <a:highlight>
                <a:schemeClr val="lt1"/>
              </a:highlight>
            </a:endParaRPr>
          </a:p>
        </p:txBody>
      </p:sp>
      <p:graphicFrame>
        <p:nvGraphicFramePr>
          <p:cNvPr descr="THe first column of the chart says &quot;summarize in your own words&quot; and the second column says &quot;Government of laws or individual virtue? Explain.&quot;&#10;&#10;It's the same format as the DBQ Analysis on page 2-4 of the student handout." id="1275" name="Google Shape;1275;p42"/>
          <p:cNvGraphicFramePr/>
          <p:nvPr/>
        </p:nvGraphicFramePr>
        <p:xfrm>
          <a:off x="3741475" y="1104400"/>
          <a:ext cx="3000000" cy="3000000"/>
        </p:xfrm>
        <a:graphic>
          <a:graphicData uri="http://schemas.openxmlformats.org/drawingml/2006/table">
            <a:tbl>
              <a:tblPr>
                <a:noFill/>
                <a:tableStyleId>{8E4594E6-D368-41CA-B10F-FB60ABBE8596}</a:tableStyleId>
              </a:tblPr>
              <a:tblGrid>
                <a:gridCol w="2028825"/>
                <a:gridCol w="2257425"/>
              </a:tblGrid>
              <a:tr h="12700">
                <a:tc>
                  <a:txBody>
                    <a:bodyPr/>
                    <a:lstStyle/>
                    <a:p>
                      <a:pPr indent="0" lvl="0" marL="0" rtl="0" algn="l">
                        <a:spcBef>
                          <a:spcPts val="0"/>
                        </a:spcBef>
                        <a:spcAft>
                          <a:spcPts val="0"/>
                        </a:spcAft>
                        <a:buNone/>
                      </a:pPr>
                      <a:r>
                        <a:rPr b="1" lang="en" sz="1100"/>
                        <a:t>Summarize in your own words</a:t>
                      </a:r>
                      <a:endParaRPr b="1" sz="1100"/>
                    </a:p>
                  </a:txBody>
                  <a:tcPr marT="63500" marB="63500" marR="63500" marL="63500">
                    <a:solidFill>
                      <a:srgbClr val="D9D9D9"/>
                    </a:solidFill>
                  </a:tcPr>
                </a:tc>
                <a:tc>
                  <a:txBody>
                    <a:bodyPr/>
                    <a:lstStyle/>
                    <a:p>
                      <a:pPr indent="0" lvl="0" marL="0" rtl="0" algn="l">
                        <a:spcBef>
                          <a:spcPts val="0"/>
                        </a:spcBef>
                        <a:spcAft>
                          <a:spcPts val="0"/>
                        </a:spcAft>
                        <a:buNone/>
                      </a:pPr>
                      <a:r>
                        <a:rPr b="1" lang="en" sz="1100"/>
                        <a:t>Government of laws or individual civic virtue?  Explain.  </a:t>
                      </a:r>
                      <a:endParaRPr b="1" sz="1100"/>
                    </a:p>
                  </a:txBody>
                  <a:tcPr marT="63500" marB="63500" marR="63500" marL="63500">
                    <a:solidFill>
                      <a:srgbClr val="D9D9D9"/>
                    </a:solidFill>
                  </a:tcPr>
                </a:tc>
              </a:tr>
              <a:tr h="12700">
                <a:tc>
                  <a:txBody>
                    <a:bodyPr/>
                    <a:lstStyle/>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txBody>
                  <a:tcPr marT="63500" marB="63500" marR="63500" marL="63500"/>
                </a:tc>
                <a:tc>
                  <a:txBody>
                    <a:bodyPr/>
                    <a:lstStyle/>
                    <a:p>
                      <a:pPr indent="0" lvl="0" marL="0" rtl="0" algn="l">
                        <a:spcBef>
                          <a:spcPts val="0"/>
                        </a:spcBef>
                        <a:spcAft>
                          <a:spcPts val="0"/>
                        </a:spcAft>
                        <a:buNone/>
                      </a:pPr>
                      <a:r>
                        <a:t/>
                      </a:r>
                      <a:endParaRPr sz="1100"/>
                    </a:p>
                  </a:txBody>
                  <a:tcPr marT="63500" marB="63500" marR="63500" marL="63500"/>
                </a:tc>
              </a:tr>
            </a:tbl>
          </a:graphicData>
        </a:graphic>
      </p:graphicFrame>
      <p:pic>
        <p:nvPicPr>
          <p:cNvPr id="1276" name="Google Shape;1276;p42"/>
          <p:cNvPicPr preferRelativeResize="0"/>
          <p:nvPr/>
        </p:nvPicPr>
        <p:blipFill>
          <a:blip r:embed="rId3">
            <a:alphaModFix/>
          </a:blip>
          <a:stretch>
            <a:fillRect/>
          </a:stretch>
        </p:blipFill>
        <p:spPr>
          <a:xfrm>
            <a:off x="6632421" y="4770950"/>
            <a:ext cx="1732579" cy="295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0" name="Shape 1280"/>
        <p:cNvGrpSpPr/>
        <p:nvPr/>
      </p:nvGrpSpPr>
      <p:grpSpPr>
        <a:xfrm>
          <a:off x="0" y="0"/>
          <a:ext cx="0" cy="0"/>
          <a:chOff x="0" y="0"/>
          <a:chExt cx="0" cy="0"/>
        </a:xfrm>
      </p:grpSpPr>
      <p:sp>
        <p:nvSpPr>
          <p:cNvPr id="1281" name="Google Shape;1281;p43"/>
          <p:cNvSpPr txBox="1"/>
          <p:nvPr>
            <p:ph idx="4294967295" type="title"/>
          </p:nvPr>
        </p:nvSpPr>
        <p:spPr>
          <a:xfrm>
            <a:off x="1758675" y="0"/>
            <a:ext cx="7704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DBQ Analysis Sources </a:t>
            </a:r>
            <a:endParaRPr/>
          </a:p>
        </p:txBody>
      </p:sp>
      <p:sp>
        <p:nvSpPr>
          <p:cNvPr id="1282" name="Google Shape;1282;p43"/>
          <p:cNvSpPr txBox="1"/>
          <p:nvPr/>
        </p:nvSpPr>
        <p:spPr>
          <a:xfrm>
            <a:off x="240025" y="150350"/>
            <a:ext cx="1241400" cy="4523700"/>
          </a:xfrm>
          <a:prstGeom prst="rect">
            <a:avLst/>
          </a:prstGeom>
          <a:solidFill>
            <a:srgbClr val="9FC5E8"/>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sz="1900">
              <a:solidFill>
                <a:schemeClr val="dk1"/>
              </a:solidFill>
              <a:latin typeface="Open Sans"/>
              <a:ea typeface="Open Sans"/>
              <a:cs typeface="Open Sans"/>
              <a:sym typeface="Open Sans"/>
            </a:endParaRPr>
          </a:p>
          <a:p>
            <a:pPr indent="0" lvl="0" marL="0" rtl="0" algn="l">
              <a:spcBef>
                <a:spcPts val="0"/>
              </a:spcBef>
              <a:spcAft>
                <a:spcPts val="0"/>
              </a:spcAft>
              <a:buNone/>
            </a:pPr>
            <a:r>
              <a:rPr b="1" lang="en" sz="1900">
                <a:solidFill>
                  <a:schemeClr val="dk1"/>
                </a:solidFill>
                <a:latin typeface="Open Sans"/>
                <a:ea typeface="Open Sans"/>
                <a:cs typeface="Open Sans"/>
                <a:sym typeface="Open Sans"/>
              </a:rPr>
              <a:t>Experts:</a:t>
            </a:r>
            <a:endParaRPr b="1" sz="1900">
              <a:solidFill>
                <a:schemeClr val="dk1"/>
              </a:solidFill>
              <a:latin typeface="Open Sans"/>
              <a:ea typeface="Open Sans"/>
              <a:cs typeface="Open Sans"/>
              <a:sym typeface="Open Sans"/>
            </a:endParaRPr>
          </a:p>
          <a:p>
            <a:pPr indent="0" lvl="0" marL="0" rtl="0" algn="l">
              <a:spcBef>
                <a:spcPts val="0"/>
              </a:spcBef>
              <a:spcAft>
                <a:spcPts val="0"/>
              </a:spcAft>
              <a:buNone/>
            </a:pPr>
            <a:r>
              <a:t/>
            </a:r>
            <a:endParaRPr b="1" sz="1900">
              <a:solidFill>
                <a:schemeClr val="dk1"/>
              </a:solidFill>
              <a:latin typeface="Open Sans"/>
              <a:ea typeface="Open Sans"/>
              <a:cs typeface="Open Sans"/>
              <a:sym typeface="Open Sans"/>
            </a:endParaRPr>
          </a:p>
          <a:p>
            <a:pPr indent="0" lvl="0" marL="0" rtl="0" algn="l">
              <a:spcBef>
                <a:spcPts val="0"/>
              </a:spcBef>
              <a:spcAft>
                <a:spcPts val="0"/>
              </a:spcAft>
              <a:buNone/>
            </a:pPr>
            <a:r>
              <a:rPr b="1" lang="en" sz="1900">
                <a:solidFill>
                  <a:schemeClr val="dk1"/>
                </a:solidFill>
                <a:latin typeface="Open Sans"/>
                <a:ea typeface="Open Sans"/>
                <a:cs typeface="Open Sans"/>
                <a:sym typeface="Open Sans"/>
              </a:rPr>
              <a:t>1</a:t>
            </a:r>
            <a:r>
              <a:rPr lang="en" sz="1900">
                <a:solidFill>
                  <a:schemeClr val="dk1"/>
                </a:solidFill>
                <a:latin typeface="Open Sans"/>
                <a:ea typeface="Open Sans"/>
                <a:cs typeface="Open Sans"/>
                <a:sym typeface="Open Sans"/>
              </a:rPr>
              <a:t> = Docs B &amp; C</a:t>
            </a:r>
            <a:endParaRPr sz="1900">
              <a:solidFill>
                <a:schemeClr val="dk1"/>
              </a:solidFill>
              <a:latin typeface="Open Sans"/>
              <a:ea typeface="Open Sans"/>
              <a:cs typeface="Open Sans"/>
              <a:sym typeface="Open Sans"/>
            </a:endParaRPr>
          </a:p>
          <a:p>
            <a:pPr indent="0" lvl="0" marL="0" rtl="0" algn="l">
              <a:spcBef>
                <a:spcPts val="0"/>
              </a:spcBef>
              <a:spcAft>
                <a:spcPts val="0"/>
              </a:spcAft>
              <a:buNone/>
            </a:pPr>
            <a:r>
              <a:t/>
            </a:r>
            <a:endParaRPr sz="1900">
              <a:solidFill>
                <a:schemeClr val="dk1"/>
              </a:solidFill>
              <a:latin typeface="Open Sans"/>
              <a:ea typeface="Open Sans"/>
              <a:cs typeface="Open Sans"/>
              <a:sym typeface="Open Sans"/>
            </a:endParaRPr>
          </a:p>
          <a:p>
            <a:pPr indent="0" lvl="0" marL="0" rtl="0" algn="l">
              <a:spcBef>
                <a:spcPts val="0"/>
              </a:spcBef>
              <a:spcAft>
                <a:spcPts val="0"/>
              </a:spcAft>
              <a:buNone/>
            </a:pPr>
            <a:r>
              <a:rPr b="1" lang="en" sz="1900">
                <a:solidFill>
                  <a:schemeClr val="dk1"/>
                </a:solidFill>
                <a:latin typeface="Open Sans"/>
                <a:ea typeface="Open Sans"/>
                <a:cs typeface="Open Sans"/>
                <a:sym typeface="Open Sans"/>
              </a:rPr>
              <a:t>2 </a:t>
            </a:r>
            <a:r>
              <a:rPr lang="en" sz="1900">
                <a:solidFill>
                  <a:schemeClr val="dk1"/>
                </a:solidFill>
                <a:latin typeface="Open Sans"/>
                <a:ea typeface="Open Sans"/>
                <a:cs typeface="Open Sans"/>
                <a:sym typeface="Open Sans"/>
              </a:rPr>
              <a:t>= Docs D &amp; E</a:t>
            </a:r>
            <a:endParaRPr sz="1900">
              <a:solidFill>
                <a:schemeClr val="dk1"/>
              </a:solidFill>
              <a:latin typeface="Open Sans"/>
              <a:ea typeface="Open Sans"/>
              <a:cs typeface="Open Sans"/>
              <a:sym typeface="Open Sans"/>
            </a:endParaRPr>
          </a:p>
          <a:p>
            <a:pPr indent="0" lvl="0" marL="0" rtl="0" algn="l">
              <a:spcBef>
                <a:spcPts val="0"/>
              </a:spcBef>
              <a:spcAft>
                <a:spcPts val="0"/>
              </a:spcAft>
              <a:buNone/>
            </a:pPr>
            <a:r>
              <a:t/>
            </a:r>
            <a:endParaRPr sz="1900">
              <a:solidFill>
                <a:schemeClr val="dk1"/>
              </a:solidFill>
              <a:latin typeface="Open Sans"/>
              <a:ea typeface="Open Sans"/>
              <a:cs typeface="Open Sans"/>
              <a:sym typeface="Open Sans"/>
            </a:endParaRPr>
          </a:p>
          <a:p>
            <a:pPr indent="0" lvl="0" marL="0" rtl="0" algn="l">
              <a:spcBef>
                <a:spcPts val="0"/>
              </a:spcBef>
              <a:spcAft>
                <a:spcPts val="0"/>
              </a:spcAft>
              <a:buNone/>
            </a:pPr>
            <a:r>
              <a:rPr b="1" lang="en" sz="1900">
                <a:solidFill>
                  <a:schemeClr val="dk1"/>
                </a:solidFill>
                <a:latin typeface="Open Sans"/>
                <a:ea typeface="Open Sans"/>
                <a:cs typeface="Open Sans"/>
                <a:sym typeface="Open Sans"/>
              </a:rPr>
              <a:t>3</a:t>
            </a:r>
            <a:r>
              <a:rPr lang="en" sz="1900">
                <a:solidFill>
                  <a:schemeClr val="dk1"/>
                </a:solidFill>
                <a:latin typeface="Open Sans"/>
                <a:ea typeface="Open Sans"/>
                <a:cs typeface="Open Sans"/>
                <a:sym typeface="Open Sans"/>
              </a:rPr>
              <a:t> = Docs E &amp; F</a:t>
            </a:r>
            <a:endParaRPr sz="1900">
              <a:solidFill>
                <a:schemeClr val="dk1"/>
              </a:solidFill>
              <a:latin typeface="Open Sans"/>
              <a:ea typeface="Open Sans"/>
              <a:cs typeface="Open Sans"/>
              <a:sym typeface="Open Sans"/>
            </a:endParaRPr>
          </a:p>
          <a:p>
            <a:pPr indent="0" lvl="0" marL="0" rtl="0" algn="l">
              <a:spcBef>
                <a:spcPts val="0"/>
              </a:spcBef>
              <a:spcAft>
                <a:spcPts val="0"/>
              </a:spcAft>
              <a:buNone/>
            </a:pPr>
            <a:r>
              <a:t/>
            </a:r>
            <a:endParaRPr sz="1900">
              <a:solidFill>
                <a:schemeClr val="dk1"/>
              </a:solidFill>
              <a:latin typeface="Open Sans"/>
              <a:ea typeface="Open Sans"/>
              <a:cs typeface="Open Sans"/>
              <a:sym typeface="Open Sans"/>
            </a:endParaRPr>
          </a:p>
          <a:p>
            <a:pPr indent="0" lvl="0" marL="0" rtl="0" algn="l">
              <a:spcBef>
                <a:spcPts val="0"/>
              </a:spcBef>
              <a:spcAft>
                <a:spcPts val="0"/>
              </a:spcAft>
              <a:buNone/>
            </a:pPr>
            <a:r>
              <a:rPr b="1" lang="en" sz="1900">
                <a:solidFill>
                  <a:schemeClr val="dk1"/>
                </a:solidFill>
                <a:latin typeface="Open Sans"/>
                <a:ea typeface="Open Sans"/>
                <a:cs typeface="Open Sans"/>
                <a:sym typeface="Open Sans"/>
              </a:rPr>
              <a:t>4</a:t>
            </a:r>
            <a:r>
              <a:rPr lang="en" sz="1900">
                <a:solidFill>
                  <a:schemeClr val="dk1"/>
                </a:solidFill>
                <a:latin typeface="Open Sans"/>
                <a:ea typeface="Open Sans"/>
                <a:cs typeface="Open Sans"/>
                <a:sym typeface="Open Sans"/>
              </a:rPr>
              <a:t> = Doc H only </a:t>
            </a:r>
            <a:endParaRPr sz="1900">
              <a:solidFill>
                <a:schemeClr val="dk1"/>
              </a:solidFill>
              <a:latin typeface="Open Sans"/>
              <a:ea typeface="Open Sans"/>
              <a:cs typeface="Open Sans"/>
              <a:sym typeface="Open Sans"/>
            </a:endParaRPr>
          </a:p>
        </p:txBody>
      </p:sp>
      <p:sp>
        <p:nvSpPr>
          <p:cNvPr id="1283" name="Google Shape;1283;p43"/>
          <p:cNvSpPr txBox="1"/>
          <p:nvPr>
            <p:ph idx="4294967295" type="subTitle"/>
          </p:nvPr>
        </p:nvSpPr>
        <p:spPr>
          <a:xfrm>
            <a:off x="3556943" y="1860850"/>
            <a:ext cx="1522200" cy="461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800"/>
              <a:t>B. J. Otis</a:t>
            </a:r>
            <a:endParaRPr b="1" sz="1800"/>
          </a:p>
        </p:txBody>
      </p:sp>
      <p:sp>
        <p:nvSpPr>
          <p:cNvPr id="1284" name="Google Shape;1284;p43"/>
          <p:cNvSpPr txBox="1"/>
          <p:nvPr>
            <p:ph idx="4294967295" type="subTitle"/>
          </p:nvPr>
        </p:nvSpPr>
        <p:spPr>
          <a:xfrm>
            <a:off x="5314971" y="1860850"/>
            <a:ext cx="1527600" cy="461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800"/>
              <a:t>C. J. Adams</a:t>
            </a:r>
            <a:endParaRPr b="1" sz="1800"/>
          </a:p>
        </p:txBody>
      </p:sp>
      <p:sp>
        <p:nvSpPr>
          <p:cNvPr id="1285" name="Google Shape;1285;p43"/>
          <p:cNvSpPr txBox="1"/>
          <p:nvPr>
            <p:ph idx="4294967295" type="subTitle"/>
          </p:nvPr>
        </p:nvSpPr>
        <p:spPr>
          <a:xfrm>
            <a:off x="7078325" y="1860850"/>
            <a:ext cx="1643100" cy="461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800"/>
              <a:t>D. T. Paine</a:t>
            </a:r>
            <a:endParaRPr b="1" sz="1800"/>
          </a:p>
        </p:txBody>
      </p:sp>
      <p:sp>
        <p:nvSpPr>
          <p:cNvPr id="1286" name="Google Shape;1286;p43"/>
          <p:cNvSpPr txBox="1"/>
          <p:nvPr>
            <p:ph idx="4294967295" type="subTitle"/>
          </p:nvPr>
        </p:nvSpPr>
        <p:spPr>
          <a:xfrm>
            <a:off x="1839855" y="3541083"/>
            <a:ext cx="1643100" cy="461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800"/>
              <a:t>E A. Adams</a:t>
            </a:r>
            <a:endParaRPr b="1" sz="1800"/>
          </a:p>
        </p:txBody>
      </p:sp>
      <p:sp>
        <p:nvSpPr>
          <p:cNvPr id="1287" name="Google Shape;1287;p43"/>
          <p:cNvSpPr txBox="1"/>
          <p:nvPr>
            <p:ph idx="4294967295" type="subTitle"/>
          </p:nvPr>
        </p:nvSpPr>
        <p:spPr>
          <a:xfrm>
            <a:off x="5310000" y="3541083"/>
            <a:ext cx="2178300" cy="461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800"/>
              <a:t>G. F. Douglass</a:t>
            </a:r>
            <a:endParaRPr b="1" sz="1800"/>
          </a:p>
        </p:txBody>
      </p:sp>
      <p:pic>
        <p:nvPicPr>
          <p:cNvPr descr="On this page are images of the writers of the documents that will be analyzed: Thomas Jefferson, James Otis, John Adams, Thomas Paine, Abigail Adams, James Madison, Frederick Douglass, Martin Luther King Jr. " id="1288" name="Google Shape;1288;p43"/>
          <p:cNvPicPr preferRelativeResize="0"/>
          <p:nvPr/>
        </p:nvPicPr>
        <p:blipFill rotWithShape="1">
          <a:blip r:embed="rId3">
            <a:alphaModFix/>
          </a:blip>
          <a:srcRect b="24846" l="14886" r="0" t="0"/>
          <a:stretch/>
        </p:blipFill>
        <p:spPr>
          <a:xfrm>
            <a:off x="3646142" y="707492"/>
            <a:ext cx="1080475" cy="1153349"/>
          </a:xfrm>
          <a:prstGeom prst="rect">
            <a:avLst/>
          </a:prstGeom>
          <a:noFill/>
          <a:ln>
            <a:noFill/>
          </a:ln>
        </p:spPr>
      </p:pic>
      <p:pic>
        <p:nvPicPr>
          <p:cNvPr id="1289" name="Google Shape;1289;p43"/>
          <p:cNvPicPr preferRelativeResize="0"/>
          <p:nvPr/>
        </p:nvPicPr>
        <p:blipFill rotWithShape="1">
          <a:blip r:embed="rId4">
            <a:alphaModFix/>
          </a:blip>
          <a:srcRect b="7315" l="13894" r="12980" t="21317"/>
          <a:stretch/>
        </p:blipFill>
        <p:spPr>
          <a:xfrm>
            <a:off x="5472399" y="707491"/>
            <a:ext cx="944713" cy="1153350"/>
          </a:xfrm>
          <a:prstGeom prst="rect">
            <a:avLst/>
          </a:prstGeom>
          <a:noFill/>
          <a:ln>
            <a:noFill/>
          </a:ln>
        </p:spPr>
      </p:pic>
      <p:pic>
        <p:nvPicPr>
          <p:cNvPr id="1290" name="Google Shape;1290;p43"/>
          <p:cNvPicPr preferRelativeResize="0"/>
          <p:nvPr/>
        </p:nvPicPr>
        <p:blipFill rotWithShape="1">
          <a:blip r:embed="rId5">
            <a:alphaModFix/>
          </a:blip>
          <a:srcRect b="0" l="21741" r="20238" t="0"/>
          <a:stretch/>
        </p:blipFill>
        <p:spPr>
          <a:xfrm>
            <a:off x="7278059" y="707492"/>
            <a:ext cx="824439" cy="1153350"/>
          </a:xfrm>
          <a:prstGeom prst="rect">
            <a:avLst/>
          </a:prstGeom>
          <a:noFill/>
          <a:ln>
            <a:noFill/>
          </a:ln>
        </p:spPr>
      </p:pic>
      <p:pic>
        <p:nvPicPr>
          <p:cNvPr id="1291" name="Google Shape;1291;p43"/>
          <p:cNvPicPr preferRelativeResize="0"/>
          <p:nvPr/>
        </p:nvPicPr>
        <p:blipFill rotWithShape="1">
          <a:blip r:embed="rId6">
            <a:alphaModFix/>
          </a:blip>
          <a:srcRect b="21445" l="6950" r="12052" t="5187"/>
          <a:stretch/>
        </p:blipFill>
        <p:spPr>
          <a:xfrm>
            <a:off x="1923244" y="2452287"/>
            <a:ext cx="1018725" cy="1132638"/>
          </a:xfrm>
          <a:prstGeom prst="rect">
            <a:avLst/>
          </a:prstGeom>
          <a:noFill/>
          <a:ln>
            <a:noFill/>
          </a:ln>
        </p:spPr>
      </p:pic>
      <p:pic>
        <p:nvPicPr>
          <p:cNvPr id="1292" name="Google Shape;1292;p43"/>
          <p:cNvPicPr preferRelativeResize="0"/>
          <p:nvPr/>
        </p:nvPicPr>
        <p:blipFill rotWithShape="1">
          <a:blip r:embed="rId7">
            <a:alphaModFix/>
          </a:blip>
          <a:srcRect b="0" l="18474" r="21818" t="0"/>
          <a:stretch/>
        </p:blipFill>
        <p:spPr>
          <a:xfrm>
            <a:off x="5471103" y="2452289"/>
            <a:ext cx="901706" cy="1132626"/>
          </a:xfrm>
          <a:prstGeom prst="rect">
            <a:avLst/>
          </a:prstGeom>
          <a:noFill/>
          <a:ln>
            <a:noFill/>
          </a:ln>
        </p:spPr>
      </p:pic>
      <p:sp>
        <p:nvSpPr>
          <p:cNvPr id="1293" name="Google Shape;1293;p43"/>
          <p:cNvSpPr txBox="1"/>
          <p:nvPr>
            <p:ph idx="4294967295" type="subTitle"/>
          </p:nvPr>
        </p:nvSpPr>
        <p:spPr>
          <a:xfrm>
            <a:off x="7195127" y="3541083"/>
            <a:ext cx="1423500" cy="461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800"/>
              <a:t>H. MLK Jr. </a:t>
            </a:r>
            <a:endParaRPr b="1" sz="1800"/>
          </a:p>
        </p:txBody>
      </p:sp>
      <p:sp>
        <p:nvSpPr>
          <p:cNvPr id="1294" name="Google Shape;1294;p43"/>
          <p:cNvSpPr txBox="1"/>
          <p:nvPr>
            <p:ph idx="4294967295" type="subTitle"/>
          </p:nvPr>
        </p:nvSpPr>
        <p:spPr>
          <a:xfrm>
            <a:off x="1827875" y="1860850"/>
            <a:ext cx="1643100" cy="447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800"/>
              <a:t>A. Jefferson</a:t>
            </a:r>
            <a:endParaRPr b="1" sz="1800"/>
          </a:p>
        </p:txBody>
      </p:sp>
      <p:pic>
        <p:nvPicPr>
          <p:cNvPr descr="this is an image of Thomas Jefferson" id="1295" name="Google Shape;1295;p43"/>
          <p:cNvPicPr preferRelativeResize="0"/>
          <p:nvPr/>
        </p:nvPicPr>
        <p:blipFill rotWithShape="1">
          <a:blip r:embed="rId8">
            <a:alphaModFix/>
          </a:blip>
          <a:srcRect b="5672" l="16999" r="0" t="15001"/>
          <a:stretch/>
        </p:blipFill>
        <p:spPr>
          <a:xfrm>
            <a:off x="1908700" y="707500"/>
            <a:ext cx="974591" cy="1153352"/>
          </a:xfrm>
          <a:prstGeom prst="rect">
            <a:avLst/>
          </a:prstGeom>
          <a:noFill/>
          <a:ln>
            <a:noFill/>
          </a:ln>
        </p:spPr>
      </p:pic>
      <p:sp>
        <p:nvSpPr>
          <p:cNvPr id="1296" name="Google Shape;1296;p43"/>
          <p:cNvSpPr txBox="1"/>
          <p:nvPr>
            <p:ph idx="4294967295" type="subTitle"/>
          </p:nvPr>
        </p:nvSpPr>
        <p:spPr>
          <a:xfrm>
            <a:off x="3574930" y="3541090"/>
            <a:ext cx="1643100" cy="461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b="1" lang="en" sz="1800"/>
              <a:t>F. J. Madison</a:t>
            </a:r>
            <a:endParaRPr b="1" sz="1800"/>
          </a:p>
        </p:txBody>
      </p:sp>
      <p:pic>
        <p:nvPicPr>
          <p:cNvPr id="1297" name="Google Shape;1297;p43"/>
          <p:cNvPicPr preferRelativeResize="0"/>
          <p:nvPr/>
        </p:nvPicPr>
        <p:blipFill>
          <a:blip r:embed="rId9">
            <a:alphaModFix/>
          </a:blip>
          <a:stretch>
            <a:fillRect/>
          </a:stretch>
        </p:blipFill>
        <p:spPr>
          <a:xfrm>
            <a:off x="3704076" y="2478548"/>
            <a:ext cx="944701" cy="1080110"/>
          </a:xfrm>
          <a:prstGeom prst="rect">
            <a:avLst/>
          </a:prstGeom>
          <a:noFill/>
          <a:ln>
            <a:noFill/>
          </a:ln>
        </p:spPr>
      </p:pic>
      <p:pic>
        <p:nvPicPr>
          <p:cNvPr id="1298" name="Google Shape;1298;p43"/>
          <p:cNvPicPr preferRelativeResize="0"/>
          <p:nvPr/>
        </p:nvPicPr>
        <p:blipFill>
          <a:blip r:embed="rId10">
            <a:alphaModFix/>
          </a:blip>
          <a:stretch>
            <a:fillRect/>
          </a:stretch>
        </p:blipFill>
        <p:spPr>
          <a:xfrm>
            <a:off x="7311600" y="2540458"/>
            <a:ext cx="869849" cy="1044475"/>
          </a:xfrm>
          <a:prstGeom prst="rect">
            <a:avLst/>
          </a:prstGeom>
          <a:noFill/>
          <a:ln>
            <a:noFill/>
          </a:ln>
        </p:spPr>
      </p:pic>
      <p:sp>
        <p:nvSpPr>
          <p:cNvPr id="1299" name="Google Shape;1299;p43"/>
          <p:cNvSpPr txBox="1"/>
          <p:nvPr/>
        </p:nvSpPr>
        <p:spPr>
          <a:xfrm>
            <a:off x="1827875" y="4159400"/>
            <a:ext cx="68985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i="1" lang="en" sz="1900">
                <a:solidFill>
                  <a:schemeClr val="dk2"/>
                </a:solidFill>
                <a:latin typeface="Open Sans"/>
                <a:ea typeface="Open Sans"/>
                <a:cs typeface="Open Sans"/>
                <a:sym typeface="Open Sans"/>
              </a:rPr>
              <a:t>We’ll read T. Jefferson together, then jigsaw the others</a:t>
            </a:r>
            <a:endParaRPr b="1" i="1" sz="1800">
              <a:solidFill>
                <a:schemeClr val="dk2"/>
              </a:solidFill>
              <a:latin typeface="Open Sans"/>
              <a:ea typeface="Open Sans"/>
              <a:cs typeface="Open Sans"/>
              <a:sym typeface="Open Sans"/>
            </a:endParaRPr>
          </a:p>
        </p:txBody>
      </p:sp>
      <p:pic>
        <p:nvPicPr>
          <p:cNvPr id="1300" name="Google Shape;1300;p43"/>
          <p:cNvPicPr preferRelativeResize="0"/>
          <p:nvPr/>
        </p:nvPicPr>
        <p:blipFill>
          <a:blip r:embed="rId11">
            <a:alphaModFix/>
          </a:blip>
          <a:stretch>
            <a:fillRect/>
          </a:stretch>
        </p:blipFill>
        <p:spPr>
          <a:xfrm>
            <a:off x="7336721" y="4770950"/>
            <a:ext cx="1732579" cy="2955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4" name="Shape 1304"/>
        <p:cNvGrpSpPr/>
        <p:nvPr/>
      </p:nvGrpSpPr>
      <p:grpSpPr>
        <a:xfrm>
          <a:off x="0" y="0"/>
          <a:ext cx="0" cy="0"/>
          <a:chOff x="0" y="0"/>
          <a:chExt cx="0" cy="0"/>
        </a:xfrm>
      </p:grpSpPr>
      <p:sp>
        <p:nvSpPr>
          <p:cNvPr id="1305" name="Google Shape;1305;p44"/>
          <p:cNvSpPr txBox="1"/>
          <p:nvPr>
            <p:ph type="title"/>
          </p:nvPr>
        </p:nvSpPr>
        <p:spPr>
          <a:xfrm>
            <a:off x="715100" y="1213742"/>
            <a:ext cx="3513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 James Otis</a:t>
            </a:r>
            <a:endParaRPr/>
          </a:p>
        </p:txBody>
      </p:sp>
      <p:sp>
        <p:nvSpPr>
          <p:cNvPr id="1306" name="Google Shape;1306;p44"/>
          <p:cNvSpPr txBox="1"/>
          <p:nvPr>
            <p:ph idx="1" type="body"/>
          </p:nvPr>
        </p:nvSpPr>
        <p:spPr>
          <a:xfrm>
            <a:off x="715100" y="1862642"/>
            <a:ext cx="4309800" cy="1997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sz="1800"/>
              <a:t>Otis wrote “The Rights of Biritish Colonies Asserted and Proved” which spoke out against British policies </a:t>
            </a:r>
            <a:endParaRPr sz="1800"/>
          </a:p>
          <a:p>
            <a:pPr indent="-342900" lvl="0" marL="457200" rtl="0" algn="l">
              <a:spcBef>
                <a:spcPts val="0"/>
              </a:spcBef>
              <a:spcAft>
                <a:spcPts val="0"/>
              </a:spcAft>
              <a:buSzPts val="1800"/>
              <a:buChar char="●"/>
            </a:pPr>
            <a:r>
              <a:rPr lang="en" sz="1800"/>
              <a:t>Believed colonists had natural, inherent rights</a:t>
            </a:r>
            <a:endParaRPr sz="1800"/>
          </a:p>
          <a:p>
            <a:pPr indent="-342900" lvl="0" marL="457200" rtl="0" algn="l">
              <a:spcBef>
                <a:spcPts val="0"/>
              </a:spcBef>
              <a:spcAft>
                <a:spcPts val="0"/>
              </a:spcAft>
              <a:buSzPts val="1800"/>
              <a:buChar char="●"/>
            </a:pPr>
            <a:r>
              <a:rPr lang="en" sz="1800"/>
              <a:t>Argued that taxation wihtout representation was illegal and enslaved colonists </a:t>
            </a:r>
            <a:endParaRPr sz="1800"/>
          </a:p>
        </p:txBody>
      </p:sp>
      <p:pic>
        <p:nvPicPr>
          <p:cNvPr descr="Portrait of James Otis" id="1307" name="Google Shape;1307;p44"/>
          <p:cNvPicPr preferRelativeResize="0"/>
          <p:nvPr/>
        </p:nvPicPr>
        <p:blipFill rotWithShape="1">
          <a:blip r:embed="rId3">
            <a:alphaModFix/>
          </a:blip>
          <a:srcRect b="24846" l="14886" r="0" t="0"/>
          <a:stretch/>
        </p:blipFill>
        <p:spPr>
          <a:xfrm>
            <a:off x="5303502" y="1184348"/>
            <a:ext cx="3017100" cy="3220601"/>
          </a:xfrm>
          <a:prstGeom prst="rect">
            <a:avLst/>
          </a:prstGeom>
          <a:noFill/>
          <a:ln>
            <a:noFill/>
          </a:ln>
        </p:spPr>
      </p:pic>
      <p:pic>
        <p:nvPicPr>
          <p:cNvPr id="1308" name="Google Shape;1308;p44"/>
          <p:cNvPicPr preferRelativeResize="0"/>
          <p:nvPr/>
        </p:nvPicPr>
        <p:blipFill>
          <a:blip r:embed="rId4">
            <a:alphaModFix/>
          </a:blip>
          <a:stretch>
            <a:fillRect/>
          </a:stretch>
        </p:blipFill>
        <p:spPr>
          <a:xfrm>
            <a:off x="7048596" y="4770950"/>
            <a:ext cx="1732579" cy="2955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8" name="Shape 1008"/>
        <p:cNvGrpSpPr/>
        <p:nvPr/>
      </p:nvGrpSpPr>
      <p:grpSpPr>
        <a:xfrm>
          <a:off x="0" y="0"/>
          <a:ext cx="0" cy="0"/>
          <a:chOff x="0" y="0"/>
          <a:chExt cx="0" cy="0"/>
        </a:xfrm>
      </p:grpSpPr>
      <p:sp>
        <p:nvSpPr>
          <p:cNvPr id="1009" name="Google Shape;1009;p27"/>
          <p:cNvSpPr txBox="1"/>
          <p:nvPr>
            <p:ph idx="1" type="subTitle"/>
          </p:nvPr>
        </p:nvSpPr>
        <p:spPr>
          <a:xfrm>
            <a:off x="719975" y="2060600"/>
            <a:ext cx="2305500" cy="4476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Engage</a:t>
            </a:r>
            <a:endParaRPr/>
          </a:p>
        </p:txBody>
      </p:sp>
      <p:sp>
        <p:nvSpPr>
          <p:cNvPr id="1010" name="Google Shape;1010;p27"/>
          <p:cNvSpPr txBox="1"/>
          <p:nvPr>
            <p:ph idx="15" type="title"/>
          </p:nvPr>
        </p:nvSpPr>
        <p:spPr>
          <a:xfrm>
            <a:off x="720000" y="535000"/>
            <a:ext cx="7704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Table of Contents</a:t>
            </a:r>
            <a:endParaRPr/>
          </a:p>
        </p:txBody>
      </p:sp>
      <p:sp>
        <p:nvSpPr>
          <p:cNvPr id="1011" name="Google Shape;1011;p27">
            <a:hlinkClick action="ppaction://hlinksldjump" r:id="rId3"/>
          </p:cNvPr>
          <p:cNvSpPr txBox="1"/>
          <p:nvPr>
            <p:ph type="title"/>
          </p:nvPr>
        </p:nvSpPr>
        <p:spPr>
          <a:xfrm>
            <a:off x="796175" y="1557075"/>
            <a:ext cx="756600" cy="447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01</a:t>
            </a:r>
            <a:endParaRPr/>
          </a:p>
        </p:txBody>
      </p:sp>
      <p:sp>
        <p:nvSpPr>
          <p:cNvPr id="1012" name="Google Shape;1012;p27">
            <a:hlinkClick action="ppaction://hlinksldjump" r:id="rId4"/>
          </p:cNvPr>
          <p:cNvSpPr txBox="1"/>
          <p:nvPr>
            <p:ph idx="2" type="title"/>
          </p:nvPr>
        </p:nvSpPr>
        <p:spPr>
          <a:xfrm>
            <a:off x="796175" y="2990496"/>
            <a:ext cx="756600" cy="447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04</a:t>
            </a:r>
            <a:endParaRPr/>
          </a:p>
        </p:txBody>
      </p:sp>
      <p:sp>
        <p:nvSpPr>
          <p:cNvPr id="1013" name="Google Shape;1013;p27">
            <a:hlinkClick action="ppaction://hlinksldjump" r:id="rId5"/>
          </p:cNvPr>
          <p:cNvSpPr txBox="1"/>
          <p:nvPr>
            <p:ph idx="3" type="title"/>
          </p:nvPr>
        </p:nvSpPr>
        <p:spPr>
          <a:xfrm>
            <a:off x="3289828" y="1557075"/>
            <a:ext cx="756600" cy="447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02</a:t>
            </a:r>
            <a:endParaRPr/>
          </a:p>
        </p:txBody>
      </p:sp>
      <p:sp>
        <p:nvSpPr>
          <p:cNvPr id="1014" name="Google Shape;1014;p27">
            <a:hlinkClick action="ppaction://hlinksldjump" r:id="rId6"/>
          </p:cNvPr>
          <p:cNvSpPr txBox="1"/>
          <p:nvPr>
            <p:ph idx="4" type="title"/>
          </p:nvPr>
        </p:nvSpPr>
        <p:spPr>
          <a:xfrm>
            <a:off x="3289828" y="2990496"/>
            <a:ext cx="756600" cy="447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05</a:t>
            </a:r>
            <a:endParaRPr/>
          </a:p>
        </p:txBody>
      </p:sp>
      <p:sp>
        <p:nvSpPr>
          <p:cNvPr id="1015" name="Google Shape;1015;p27">
            <a:hlinkClick action="ppaction://hlinksldjump" r:id="rId7"/>
          </p:cNvPr>
          <p:cNvSpPr txBox="1"/>
          <p:nvPr>
            <p:ph idx="5" type="title"/>
          </p:nvPr>
        </p:nvSpPr>
        <p:spPr>
          <a:xfrm>
            <a:off x="5765992" y="1557075"/>
            <a:ext cx="756600" cy="447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03</a:t>
            </a:r>
            <a:endParaRPr/>
          </a:p>
        </p:txBody>
      </p:sp>
      <p:sp>
        <p:nvSpPr>
          <p:cNvPr id="1016" name="Google Shape;1016;p27"/>
          <p:cNvSpPr txBox="1"/>
          <p:nvPr>
            <p:ph idx="7" type="subTitle"/>
          </p:nvPr>
        </p:nvSpPr>
        <p:spPr>
          <a:xfrm>
            <a:off x="3190650" y="2060600"/>
            <a:ext cx="2305500" cy="4476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Explore</a:t>
            </a:r>
            <a:endParaRPr/>
          </a:p>
        </p:txBody>
      </p:sp>
      <p:sp>
        <p:nvSpPr>
          <p:cNvPr id="1017" name="Google Shape;1017;p27"/>
          <p:cNvSpPr txBox="1"/>
          <p:nvPr>
            <p:ph idx="8" type="subTitle"/>
          </p:nvPr>
        </p:nvSpPr>
        <p:spPr>
          <a:xfrm>
            <a:off x="5661325" y="2060600"/>
            <a:ext cx="2305500" cy="4476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Explain</a:t>
            </a:r>
            <a:endParaRPr/>
          </a:p>
        </p:txBody>
      </p:sp>
      <p:sp>
        <p:nvSpPr>
          <p:cNvPr id="1018" name="Google Shape;1018;p27"/>
          <p:cNvSpPr txBox="1"/>
          <p:nvPr>
            <p:ph idx="9" type="subTitle"/>
          </p:nvPr>
        </p:nvSpPr>
        <p:spPr>
          <a:xfrm>
            <a:off x="719975" y="3494150"/>
            <a:ext cx="2305500" cy="4476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Elaborate</a:t>
            </a:r>
            <a:endParaRPr/>
          </a:p>
        </p:txBody>
      </p:sp>
      <p:sp>
        <p:nvSpPr>
          <p:cNvPr id="1019" name="Google Shape;1019;p27"/>
          <p:cNvSpPr txBox="1"/>
          <p:nvPr>
            <p:ph idx="13" type="subTitle"/>
          </p:nvPr>
        </p:nvSpPr>
        <p:spPr>
          <a:xfrm>
            <a:off x="3190650" y="3494150"/>
            <a:ext cx="2305500" cy="4476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Evaluate</a:t>
            </a:r>
            <a:endParaRPr/>
          </a:p>
        </p:txBody>
      </p:sp>
      <p:pic>
        <p:nvPicPr>
          <p:cNvPr id="1020" name="Google Shape;1020;p27"/>
          <p:cNvPicPr preferRelativeResize="0"/>
          <p:nvPr/>
        </p:nvPicPr>
        <p:blipFill>
          <a:blip r:embed="rId8">
            <a:alphaModFix/>
          </a:blip>
          <a:stretch>
            <a:fillRect/>
          </a:stretch>
        </p:blipFill>
        <p:spPr>
          <a:xfrm>
            <a:off x="6234246" y="4760300"/>
            <a:ext cx="1732579" cy="2955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2" name="Shape 1312"/>
        <p:cNvGrpSpPr/>
        <p:nvPr/>
      </p:nvGrpSpPr>
      <p:grpSpPr>
        <a:xfrm>
          <a:off x="0" y="0"/>
          <a:ext cx="0" cy="0"/>
          <a:chOff x="0" y="0"/>
          <a:chExt cx="0" cy="0"/>
        </a:xfrm>
      </p:grpSpPr>
      <p:sp>
        <p:nvSpPr>
          <p:cNvPr id="1313" name="Google Shape;1313;p45"/>
          <p:cNvSpPr txBox="1"/>
          <p:nvPr>
            <p:ph type="title"/>
          </p:nvPr>
        </p:nvSpPr>
        <p:spPr>
          <a:xfrm>
            <a:off x="715100" y="1259180"/>
            <a:ext cx="3513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 John Adams</a:t>
            </a:r>
            <a:endParaRPr/>
          </a:p>
        </p:txBody>
      </p:sp>
      <p:sp>
        <p:nvSpPr>
          <p:cNvPr id="1314" name="Google Shape;1314;p45"/>
          <p:cNvSpPr txBox="1"/>
          <p:nvPr>
            <p:ph idx="1" type="body"/>
          </p:nvPr>
        </p:nvSpPr>
        <p:spPr>
          <a:xfrm>
            <a:off x="715100" y="1908080"/>
            <a:ext cx="4309800" cy="1997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sz="1800"/>
              <a:t>“Thoughts on Government” focused on how to make a stable, virtuous republic that would ensure happiness of the people</a:t>
            </a:r>
            <a:endParaRPr sz="1800"/>
          </a:p>
          <a:p>
            <a:pPr indent="-342900" lvl="0" marL="457200" rtl="0" algn="l">
              <a:spcBef>
                <a:spcPts val="0"/>
              </a:spcBef>
              <a:spcAft>
                <a:spcPts val="0"/>
              </a:spcAft>
              <a:buSzPts val="1800"/>
              <a:buChar char="●"/>
            </a:pPr>
            <a:r>
              <a:rPr lang="en" sz="1800"/>
              <a:t>He went on to write the Massachusetts </a:t>
            </a:r>
            <a:r>
              <a:rPr lang="en" sz="1800"/>
              <a:t>state</a:t>
            </a:r>
            <a:r>
              <a:rPr lang="en" sz="1800"/>
              <a:t> </a:t>
            </a:r>
            <a:r>
              <a:rPr lang="en" sz="1800"/>
              <a:t>constitution</a:t>
            </a:r>
            <a:r>
              <a:rPr lang="en" sz="1800"/>
              <a:t> </a:t>
            </a:r>
            <a:endParaRPr sz="1800"/>
          </a:p>
          <a:p>
            <a:pPr indent="-342900" lvl="0" marL="457200" rtl="0" algn="l">
              <a:spcBef>
                <a:spcPts val="0"/>
              </a:spcBef>
              <a:spcAft>
                <a:spcPts val="0"/>
              </a:spcAft>
              <a:buSzPts val="1800"/>
              <a:buChar char="●"/>
            </a:pPr>
            <a:r>
              <a:rPr lang="en" sz="1800"/>
              <a:t>He then served as the nation’s first Vice President and 2nd President </a:t>
            </a:r>
            <a:endParaRPr sz="1800"/>
          </a:p>
        </p:txBody>
      </p:sp>
      <p:pic>
        <p:nvPicPr>
          <p:cNvPr descr="Portrait of John Adams" id="1315" name="Google Shape;1315;p45"/>
          <p:cNvPicPr preferRelativeResize="0"/>
          <p:nvPr/>
        </p:nvPicPr>
        <p:blipFill rotWithShape="1">
          <a:blip r:embed="rId3">
            <a:alphaModFix/>
          </a:blip>
          <a:srcRect b="7315" l="13894" r="12980" t="21317"/>
          <a:stretch/>
        </p:blipFill>
        <p:spPr>
          <a:xfrm>
            <a:off x="5345530" y="1168774"/>
            <a:ext cx="2645474" cy="3229700"/>
          </a:xfrm>
          <a:prstGeom prst="rect">
            <a:avLst/>
          </a:prstGeom>
          <a:noFill/>
          <a:ln>
            <a:noFill/>
          </a:ln>
        </p:spPr>
      </p:pic>
      <p:pic>
        <p:nvPicPr>
          <p:cNvPr id="1316" name="Google Shape;1316;p45"/>
          <p:cNvPicPr preferRelativeResize="0"/>
          <p:nvPr/>
        </p:nvPicPr>
        <p:blipFill>
          <a:blip r:embed="rId4">
            <a:alphaModFix/>
          </a:blip>
          <a:stretch>
            <a:fillRect/>
          </a:stretch>
        </p:blipFill>
        <p:spPr>
          <a:xfrm>
            <a:off x="7037921" y="4770950"/>
            <a:ext cx="1732579" cy="2955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0" name="Shape 1320"/>
        <p:cNvGrpSpPr/>
        <p:nvPr/>
      </p:nvGrpSpPr>
      <p:grpSpPr>
        <a:xfrm>
          <a:off x="0" y="0"/>
          <a:ext cx="0" cy="0"/>
          <a:chOff x="0" y="0"/>
          <a:chExt cx="0" cy="0"/>
        </a:xfrm>
      </p:grpSpPr>
      <p:sp>
        <p:nvSpPr>
          <p:cNvPr id="1321" name="Google Shape;1321;p46"/>
          <p:cNvSpPr txBox="1"/>
          <p:nvPr>
            <p:ph type="title"/>
          </p:nvPr>
        </p:nvSpPr>
        <p:spPr>
          <a:xfrm>
            <a:off x="715100" y="1078595"/>
            <a:ext cx="3513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 Thomas Paine</a:t>
            </a:r>
            <a:endParaRPr/>
          </a:p>
        </p:txBody>
      </p:sp>
      <p:sp>
        <p:nvSpPr>
          <p:cNvPr id="1322" name="Google Shape;1322;p46"/>
          <p:cNvSpPr txBox="1"/>
          <p:nvPr>
            <p:ph idx="1" type="body"/>
          </p:nvPr>
        </p:nvSpPr>
        <p:spPr>
          <a:xfrm>
            <a:off x="715100" y="1727500"/>
            <a:ext cx="4473900" cy="28707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sz="1800"/>
              <a:t>His “Common Sense” pamphlet was so widely read by the colonists that it would be the today’s equivalent of “going viral”.</a:t>
            </a:r>
            <a:endParaRPr sz="1800"/>
          </a:p>
          <a:p>
            <a:pPr indent="-342900" lvl="0" marL="457200" rtl="0" algn="l">
              <a:spcBef>
                <a:spcPts val="0"/>
              </a:spcBef>
              <a:spcAft>
                <a:spcPts val="0"/>
              </a:spcAft>
              <a:buSzPts val="1800"/>
              <a:buChar char="●"/>
            </a:pPr>
            <a:r>
              <a:rPr lang="en" sz="1800"/>
              <a:t>He argued in plain, direct </a:t>
            </a:r>
            <a:r>
              <a:rPr lang="en" sz="1800"/>
              <a:t>language</a:t>
            </a:r>
            <a:r>
              <a:rPr lang="en" sz="1800"/>
              <a:t> that the American colonies needed to break away from Britain and establish an </a:t>
            </a:r>
            <a:r>
              <a:rPr lang="en" sz="1800"/>
              <a:t>independent</a:t>
            </a:r>
            <a:r>
              <a:rPr lang="en" sz="1800"/>
              <a:t>, republican government.</a:t>
            </a:r>
            <a:endParaRPr sz="1800"/>
          </a:p>
        </p:txBody>
      </p:sp>
      <p:pic>
        <p:nvPicPr>
          <p:cNvPr descr="Portrait of Thomas Paine" id="1323" name="Google Shape;1323;p46"/>
          <p:cNvPicPr preferRelativeResize="0"/>
          <p:nvPr/>
        </p:nvPicPr>
        <p:blipFill rotWithShape="1">
          <a:blip r:embed="rId3">
            <a:alphaModFix/>
          </a:blip>
          <a:srcRect b="0" l="21741" r="20238" t="0"/>
          <a:stretch/>
        </p:blipFill>
        <p:spPr>
          <a:xfrm>
            <a:off x="5411652" y="1168772"/>
            <a:ext cx="2359650" cy="3301050"/>
          </a:xfrm>
          <a:prstGeom prst="rect">
            <a:avLst/>
          </a:prstGeom>
          <a:noFill/>
          <a:ln>
            <a:noFill/>
          </a:ln>
        </p:spPr>
      </p:pic>
      <p:pic>
        <p:nvPicPr>
          <p:cNvPr id="1324" name="Google Shape;1324;p46"/>
          <p:cNvPicPr preferRelativeResize="0"/>
          <p:nvPr/>
        </p:nvPicPr>
        <p:blipFill>
          <a:blip r:embed="rId4">
            <a:alphaModFix/>
          </a:blip>
          <a:stretch>
            <a:fillRect/>
          </a:stretch>
        </p:blipFill>
        <p:spPr>
          <a:xfrm>
            <a:off x="7059271" y="4770950"/>
            <a:ext cx="1732579" cy="2955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8" name="Shape 1328"/>
        <p:cNvGrpSpPr/>
        <p:nvPr/>
      </p:nvGrpSpPr>
      <p:grpSpPr>
        <a:xfrm>
          <a:off x="0" y="0"/>
          <a:ext cx="0" cy="0"/>
          <a:chOff x="0" y="0"/>
          <a:chExt cx="0" cy="0"/>
        </a:xfrm>
      </p:grpSpPr>
      <p:sp>
        <p:nvSpPr>
          <p:cNvPr id="1329" name="Google Shape;1329;p47"/>
          <p:cNvSpPr txBox="1"/>
          <p:nvPr>
            <p:ph type="title"/>
          </p:nvPr>
        </p:nvSpPr>
        <p:spPr>
          <a:xfrm>
            <a:off x="715100" y="1219415"/>
            <a:ext cx="3513000" cy="678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 Abigail Adams</a:t>
            </a:r>
            <a:endParaRPr/>
          </a:p>
        </p:txBody>
      </p:sp>
      <p:sp>
        <p:nvSpPr>
          <p:cNvPr id="1330" name="Google Shape;1330;p47"/>
          <p:cNvSpPr txBox="1"/>
          <p:nvPr>
            <p:ph idx="1" type="body"/>
          </p:nvPr>
        </p:nvSpPr>
        <p:spPr>
          <a:xfrm>
            <a:off x="715100" y="1949777"/>
            <a:ext cx="4309800" cy="28119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sz="1800">
                <a:highlight>
                  <a:schemeClr val="lt1"/>
                </a:highlight>
              </a:rPr>
              <a:t>Wife of John Adams, Abigail Adams was a pioneering </a:t>
            </a:r>
            <a:r>
              <a:rPr lang="en" sz="1800">
                <a:highlight>
                  <a:schemeClr val="lt1"/>
                </a:highlight>
              </a:rPr>
              <a:t>advocate</a:t>
            </a:r>
            <a:r>
              <a:rPr lang="en" sz="1800">
                <a:highlight>
                  <a:schemeClr val="lt1"/>
                </a:highlight>
              </a:rPr>
              <a:t> for women’s rights, </a:t>
            </a:r>
            <a:r>
              <a:rPr lang="en" sz="1800">
                <a:highlight>
                  <a:schemeClr val="lt1"/>
                </a:highlight>
              </a:rPr>
              <a:t>education, and the abolition of slavery.</a:t>
            </a:r>
            <a:endParaRPr sz="1800">
              <a:highlight>
                <a:schemeClr val="lt1"/>
              </a:highlight>
            </a:endParaRPr>
          </a:p>
          <a:p>
            <a:pPr indent="-342900" lvl="0" marL="457200" rtl="0" algn="l">
              <a:spcBef>
                <a:spcPts val="0"/>
              </a:spcBef>
              <a:spcAft>
                <a:spcPts val="0"/>
              </a:spcAft>
              <a:buSzPts val="1800"/>
              <a:buChar char="●"/>
            </a:pPr>
            <a:r>
              <a:rPr lang="en" sz="1800">
                <a:highlight>
                  <a:schemeClr val="lt1"/>
                </a:highlight>
              </a:rPr>
              <a:t>Trusted advisor to both her husband and her son, each served as President.</a:t>
            </a:r>
            <a:endParaRPr sz="1800">
              <a:highlight>
                <a:schemeClr val="lt1"/>
              </a:highlight>
            </a:endParaRPr>
          </a:p>
          <a:p>
            <a:pPr indent="-342900" lvl="0" marL="457200" rtl="0" algn="l">
              <a:spcBef>
                <a:spcPts val="0"/>
              </a:spcBef>
              <a:spcAft>
                <a:spcPts val="0"/>
              </a:spcAft>
              <a:buSzPts val="1800"/>
              <a:buChar char="●"/>
            </a:pPr>
            <a:r>
              <a:rPr lang="en" sz="1800">
                <a:highlight>
                  <a:schemeClr val="lt1"/>
                </a:highlight>
              </a:rPr>
              <a:t>This is an example of a private letter with her son and shows her view on happiness. </a:t>
            </a:r>
            <a:endParaRPr sz="1800">
              <a:highlight>
                <a:schemeClr val="lt1"/>
              </a:highlight>
            </a:endParaRPr>
          </a:p>
        </p:txBody>
      </p:sp>
      <p:pic>
        <p:nvPicPr>
          <p:cNvPr descr="Portrait of Abigail Adams" id="1331" name="Google Shape;1331;p47"/>
          <p:cNvPicPr preferRelativeResize="0"/>
          <p:nvPr/>
        </p:nvPicPr>
        <p:blipFill rotWithShape="1">
          <a:blip r:embed="rId3">
            <a:alphaModFix/>
          </a:blip>
          <a:srcRect b="21445" l="6950" r="12052" t="5187"/>
          <a:stretch/>
        </p:blipFill>
        <p:spPr>
          <a:xfrm>
            <a:off x="5351381" y="1309305"/>
            <a:ext cx="2759450" cy="3068000"/>
          </a:xfrm>
          <a:prstGeom prst="rect">
            <a:avLst/>
          </a:prstGeom>
          <a:noFill/>
          <a:ln>
            <a:noFill/>
          </a:ln>
        </p:spPr>
      </p:pic>
      <p:pic>
        <p:nvPicPr>
          <p:cNvPr id="1332" name="Google Shape;1332;p47"/>
          <p:cNvPicPr preferRelativeResize="0"/>
          <p:nvPr/>
        </p:nvPicPr>
        <p:blipFill>
          <a:blip r:embed="rId4">
            <a:alphaModFix/>
          </a:blip>
          <a:stretch>
            <a:fillRect/>
          </a:stretch>
        </p:blipFill>
        <p:spPr>
          <a:xfrm>
            <a:off x="7037946" y="4761675"/>
            <a:ext cx="1732579" cy="2955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6" name="Shape 1336"/>
        <p:cNvGrpSpPr/>
        <p:nvPr/>
      </p:nvGrpSpPr>
      <p:grpSpPr>
        <a:xfrm>
          <a:off x="0" y="0"/>
          <a:ext cx="0" cy="0"/>
          <a:chOff x="0" y="0"/>
          <a:chExt cx="0" cy="0"/>
        </a:xfrm>
      </p:grpSpPr>
      <p:sp>
        <p:nvSpPr>
          <p:cNvPr id="1337" name="Google Shape;1337;p48"/>
          <p:cNvSpPr txBox="1"/>
          <p:nvPr>
            <p:ph type="title"/>
          </p:nvPr>
        </p:nvSpPr>
        <p:spPr>
          <a:xfrm>
            <a:off x="715100" y="1219425"/>
            <a:ext cx="4259400" cy="678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 James Madison</a:t>
            </a:r>
            <a:endParaRPr/>
          </a:p>
        </p:txBody>
      </p:sp>
      <p:sp>
        <p:nvSpPr>
          <p:cNvPr id="1338" name="Google Shape;1338;p48"/>
          <p:cNvSpPr txBox="1"/>
          <p:nvPr>
            <p:ph idx="1" type="body"/>
          </p:nvPr>
        </p:nvSpPr>
        <p:spPr>
          <a:xfrm>
            <a:off x="715100" y="1949764"/>
            <a:ext cx="4309800" cy="24069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sz="1800">
                <a:highlight>
                  <a:schemeClr val="lt1"/>
                </a:highlight>
              </a:rPr>
              <a:t>A rising Virginia political figure who helped draft the U.S. Constitution</a:t>
            </a:r>
            <a:endParaRPr sz="1800">
              <a:highlight>
                <a:schemeClr val="lt1"/>
              </a:highlight>
            </a:endParaRPr>
          </a:p>
          <a:p>
            <a:pPr indent="-342900" lvl="0" marL="457200" rtl="0" algn="l">
              <a:spcBef>
                <a:spcPts val="0"/>
              </a:spcBef>
              <a:spcAft>
                <a:spcPts val="0"/>
              </a:spcAft>
              <a:buSzPts val="1800"/>
              <a:buChar char="●"/>
            </a:pPr>
            <a:r>
              <a:rPr lang="en" sz="1800">
                <a:highlight>
                  <a:schemeClr val="lt1"/>
                </a:highlight>
              </a:rPr>
              <a:t>He wrote Federalist 51 under the name “Publius”</a:t>
            </a:r>
            <a:endParaRPr sz="1800">
              <a:highlight>
                <a:schemeClr val="lt1"/>
              </a:highlight>
            </a:endParaRPr>
          </a:p>
          <a:p>
            <a:pPr indent="-342900" lvl="0" marL="457200" rtl="0" algn="l">
              <a:spcBef>
                <a:spcPts val="0"/>
              </a:spcBef>
              <a:spcAft>
                <a:spcPts val="0"/>
              </a:spcAft>
              <a:buSzPts val="1800"/>
              <a:buChar char="●"/>
            </a:pPr>
            <a:r>
              <a:rPr lang="en" sz="1800">
                <a:highlight>
                  <a:schemeClr val="lt1"/>
                </a:highlight>
              </a:rPr>
              <a:t>This famous essay defended the Constitution’s separation of powers and checks and balances</a:t>
            </a:r>
            <a:endParaRPr sz="1800">
              <a:highlight>
                <a:schemeClr val="lt1"/>
              </a:highlight>
            </a:endParaRPr>
          </a:p>
          <a:p>
            <a:pPr indent="-342900" lvl="0" marL="457200" rtl="0" algn="l">
              <a:spcBef>
                <a:spcPts val="0"/>
              </a:spcBef>
              <a:spcAft>
                <a:spcPts val="0"/>
              </a:spcAft>
              <a:buSzPts val="1800"/>
              <a:buChar char="●"/>
            </a:pPr>
            <a:r>
              <a:rPr lang="en" sz="1800">
                <a:highlight>
                  <a:schemeClr val="lt1"/>
                </a:highlight>
              </a:rPr>
              <a:t>He went on to serve as the nation’s 4th President</a:t>
            </a:r>
            <a:endParaRPr sz="1800">
              <a:highlight>
                <a:schemeClr val="lt1"/>
              </a:highlight>
            </a:endParaRPr>
          </a:p>
        </p:txBody>
      </p:sp>
      <p:pic>
        <p:nvPicPr>
          <p:cNvPr descr="Portrait of James Madison" id="1339" name="Google Shape;1339;p48"/>
          <p:cNvPicPr preferRelativeResize="0"/>
          <p:nvPr/>
        </p:nvPicPr>
        <p:blipFill>
          <a:blip r:embed="rId3">
            <a:alphaModFix/>
          </a:blip>
          <a:stretch>
            <a:fillRect/>
          </a:stretch>
        </p:blipFill>
        <p:spPr>
          <a:xfrm>
            <a:off x="5326323" y="1219429"/>
            <a:ext cx="2861750" cy="3271950"/>
          </a:xfrm>
          <a:prstGeom prst="rect">
            <a:avLst/>
          </a:prstGeom>
          <a:noFill/>
          <a:ln>
            <a:noFill/>
          </a:ln>
        </p:spPr>
      </p:pic>
      <p:pic>
        <p:nvPicPr>
          <p:cNvPr id="1340" name="Google Shape;1340;p48"/>
          <p:cNvPicPr preferRelativeResize="0"/>
          <p:nvPr/>
        </p:nvPicPr>
        <p:blipFill>
          <a:blip r:embed="rId4">
            <a:alphaModFix/>
          </a:blip>
          <a:stretch>
            <a:fillRect/>
          </a:stretch>
        </p:blipFill>
        <p:spPr>
          <a:xfrm>
            <a:off x="7037921" y="4781625"/>
            <a:ext cx="1732579" cy="2955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4" name="Shape 1344"/>
        <p:cNvGrpSpPr/>
        <p:nvPr/>
      </p:nvGrpSpPr>
      <p:grpSpPr>
        <a:xfrm>
          <a:off x="0" y="0"/>
          <a:ext cx="0" cy="0"/>
          <a:chOff x="0" y="0"/>
          <a:chExt cx="0" cy="0"/>
        </a:xfrm>
      </p:grpSpPr>
      <p:sp>
        <p:nvSpPr>
          <p:cNvPr id="1345" name="Google Shape;1345;p49"/>
          <p:cNvSpPr txBox="1"/>
          <p:nvPr>
            <p:ph type="title"/>
          </p:nvPr>
        </p:nvSpPr>
        <p:spPr>
          <a:xfrm>
            <a:off x="715100" y="1128550"/>
            <a:ext cx="4499400" cy="678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 </a:t>
            </a:r>
            <a:r>
              <a:rPr lang="en"/>
              <a:t>Frederick</a:t>
            </a:r>
            <a:r>
              <a:rPr lang="en"/>
              <a:t> Douglass</a:t>
            </a:r>
            <a:endParaRPr/>
          </a:p>
        </p:txBody>
      </p:sp>
      <p:sp>
        <p:nvSpPr>
          <p:cNvPr id="1346" name="Google Shape;1346;p49"/>
          <p:cNvSpPr txBox="1"/>
          <p:nvPr>
            <p:ph idx="1" type="body"/>
          </p:nvPr>
        </p:nvSpPr>
        <p:spPr>
          <a:xfrm>
            <a:off x="715100" y="1807450"/>
            <a:ext cx="4582800" cy="33363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sz="1800">
                <a:highlight>
                  <a:schemeClr val="lt1"/>
                </a:highlight>
              </a:rPr>
              <a:t>While he wasn’t alive during the Founding Era, Douglass’s </a:t>
            </a:r>
            <a:r>
              <a:rPr lang="en" sz="1800">
                <a:highlight>
                  <a:schemeClr val="lt1"/>
                </a:highlight>
              </a:rPr>
              <a:t>speeches</a:t>
            </a:r>
            <a:r>
              <a:rPr lang="en" sz="1800">
                <a:highlight>
                  <a:schemeClr val="lt1"/>
                </a:highlight>
              </a:rPr>
              <a:t> and writings </a:t>
            </a:r>
            <a:r>
              <a:rPr lang="en" sz="1800">
                <a:highlight>
                  <a:schemeClr val="lt1"/>
                </a:highlight>
              </a:rPr>
              <a:t>greatly</a:t>
            </a:r>
            <a:r>
              <a:rPr lang="en" sz="1800">
                <a:highlight>
                  <a:schemeClr val="lt1"/>
                </a:highlight>
              </a:rPr>
              <a:t> influenced the end of slavery. </a:t>
            </a:r>
            <a:endParaRPr sz="1800">
              <a:highlight>
                <a:schemeClr val="lt1"/>
              </a:highlight>
            </a:endParaRPr>
          </a:p>
          <a:p>
            <a:pPr indent="-342900" lvl="0" marL="457200" rtl="0" algn="l">
              <a:spcBef>
                <a:spcPts val="0"/>
              </a:spcBef>
              <a:spcAft>
                <a:spcPts val="0"/>
              </a:spcAft>
              <a:buSzPts val="1800"/>
              <a:buChar char="●"/>
            </a:pPr>
            <a:r>
              <a:rPr lang="en" sz="1800">
                <a:highlight>
                  <a:schemeClr val="lt1"/>
                </a:highlight>
              </a:rPr>
              <a:t>He advocated for equality of all, regardless of race or gender. abolitionsits and </a:t>
            </a:r>
            <a:r>
              <a:rPr lang="en" sz="1800">
                <a:highlight>
                  <a:schemeClr val="lt1"/>
                </a:highlight>
              </a:rPr>
              <a:t>eventually</a:t>
            </a:r>
            <a:r>
              <a:rPr lang="en" sz="1800">
                <a:highlight>
                  <a:schemeClr val="lt1"/>
                </a:highlight>
              </a:rPr>
              <a:t> </a:t>
            </a:r>
            <a:endParaRPr sz="1800">
              <a:highlight>
                <a:schemeClr val="lt1"/>
              </a:highlight>
            </a:endParaRPr>
          </a:p>
          <a:p>
            <a:pPr indent="-342900" lvl="0" marL="457200" rtl="0" algn="l">
              <a:spcBef>
                <a:spcPts val="0"/>
              </a:spcBef>
              <a:spcAft>
                <a:spcPts val="0"/>
              </a:spcAft>
              <a:buSzPts val="1800"/>
              <a:buChar char="●"/>
            </a:pPr>
            <a:r>
              <a:rPr lang="en" sz="1800">
                <a:highlight>
                  <a:schemeClr val="lt1"/>
                </a:highlight>
              </a:rPr>
              <a:t>He often looked back to the </a:t>
            </a:r>
            <a:r>
              <a:rPr lang="en" sz="1800">
                <a:highlight>
                  <a:schemeClr val="lt1"/>
                </a:highlight>
              </a:rPr>
              <a:t>Declaration</a:t>
            </a:r>
            <a:r>
              <a:rPr lang="en" sz="1800">
                <a:highlight>
                  <a:schemeClr val="lt1"/>
                </a:highlight>
              </a:rPr>
              <a:t> of Independence as a foundation for the natural rights of all, not just the white population. </a:t>
            </a:r>
            <a:endParaRPr sz="1800">
              <a:highlight>
                <a:schemeClr val="lt1"/>
              </a:highlight>
            </a:endParaRPr>
          </a:p>
        </p:txBody>
      </p:sp>
      <p:pic>
        <p:nvPicPr>
          <p:cNvPr descr="Portrait of Frederick Douglass" id="1347" name="Google Shape;1347;p49"/>
          <p:cNvPicPr preferRelativeResize="0"/>
          <p:nvPr/>
        </p:nvPicPr>
        <p:blipFill rotWithShape="1">
          <a:blip r:embed="rId3">
            <a:alphaModFix/>
          </a:blip>
          <a:srcRect b="0" l="18474" r="21818" t="0"/>
          <a:stretch/>
        </p:blipFill>
        <p:spPr>
          <a:xfrm>
            <a:off x="5452855" y="1266845"/>
            <a:ext cx="2498200" cy="3137950"/>
          </a:xfrm>
          <a:prstGeom prst="rect">
            <a:avLst/>
          </a:prstGeom>
          <a:noFill/>
          <a:ln>
            <a:noFill/>
          </a:ln>
        </p:spPr>
      </p:pic>
      <p:pic>
        <p:nvPicPr>
          <p:cNvPr id="1348" name="Google Shape;1348;p49"/>
          <p:cNvPicPr preferRelativeResize="0"/>
          <p:nvPr/>
        </p:nvPicPr>
        <p:blipFill>
          <a:blip r:embed="rId4">
            <a:alphaModFix/>
          </a:blip>
          <a:stretch>
            <a:fillRect/>
          </a:stretch>
        </p:blipFill>
        <p:spPr>
          <a:xfrm>
            <a:off x="7016596" y="4770950"/>
            <a:ext cx="1732579" cy="2955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2" name="Shape 1352"/>
        <p:cNvGrpSpPr/>
        <p:nvPr/>
      </p:nvGrpSpPr>
      <p:grpSpPr>
        <a:xfrm>
          <a:off x="0" y="0"/>
          <a:ext cx="0" cy="0"/>
          <a:chOff x="0" y="0"/>
          <a:chExt cx="0" cy="0"/>
        </a:xfrm>
      </p:grpSpPr>
      <p:sp>
        <p:nvSpPr>
          <p:cNvPr id="1353" name="Google Shape;1353;p50"/>
          <p:cNvSpPr txBox="1"/>
          <p:nvPr>
            <p:ph type="title"/>
          </p:nvPr>
        </p:nvSpPr>
        <p:spPr>
          <a:xfrm>
            <a:off x="363500" y="1219425"/>
            <a:ext cx="5670600" cy="678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 Dr. Martin Luther King, Jr. </a:t>
            </a:r>
            <a:endParaRPr/>
          </a:p>
        </p:txBody>
      </p:sp>
      <p:sp>
        <p:nvSpPr>
          <p:cNvPr id="1354" name="Google Shape;1354;p50"/>
          <p:cNvSpPr txBox="1"/>
          <p:nvPr>
            <p:ph idx="1" type="body"/>
          </p:nvPr>
        </p:nvSpPr>
        <p:spPr>
          <a:xfrm>
            <a:off x="715100" y="1898325"/>
            <a:ext cx="5109900" cy="26610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sz="1800">
                <a:highlight>
                  <a:schemeClr val="lt1"/>
                </a:highlight>
              </a:rPr>
              <a:t>Prominent Civil Rights leader whose work helped end segregation</a:t>
            </a:r>
            <a:endParaRPr sz="1800">
              <a:highlight>
                <a:schemeClr val="lt1"/>
              </a:highlight>
            </a:endParaRPr>
          </a:p>
          <a:p>
            <a:pPr indent="-342900" lvl="0" marL="457200" rtl="0" algn="l">
              <a:spcBef>
                <a:spcPts val="0"/>
              </a:spcBef>
              <a:spcAft>
                <a:spcPts val="0"/>
              </a:spcAft>
              <a:buSzPts val="1800"/>
              <a:buChar char="●"/>
            </a:pPr>
            <a:r>
              <a:rPr lang="en" sz="1800">
                <a:highlight>
                  <a:schemeClr val="lt1"/>
                </a:highlight>
              </a:rPr>
              <a:t>He wrote “Letter from Birmingham Jail” after being arrested for violating a state court order banning protests.</a:t>
            </a:r>
            <a:endParaRPr sz="1800">
              <a:highlight>
                <a:schemeClr val="lt1"/>
              </a:highlight>
            </a:endParaRPr>
          </a:p>
          <a:p>
            <a:pPr indent="-342900" lvl="0" marL="457200" rtl="0" algn="l">
              <a:spcBef>
                <a:spcPts val="0"/>
              </a:spcBef>
              <a:spcAft>
                <a:spcPts val="0"/>
              </a:spcAft>
              <a:buSzPts val="1800"/>
              <a:buChar char="●"/>
            </a:pPr>
            <a:r>
              <a:rPr lang="en" sz="1800">
                <a:highlight>
                  <a:schemeClr val="lt1"/>
                </a:highlight>
              </a:rPr>
              <a:t>He argued that citizens have a moral </a:t>
            </a:r>
            <a:r>
              <a:rPr lang="en" sz="1800">
                <a:highlight>
                  <a:schemeClr val="lt1"/>
                </a:highlight>
              </a:rPr>
              <a:t>responsibility</a:t>
            </a:r>
            <a:r>
              <a:rPr lang="en" sz="1800">
                <a:highlight>
                  <a:schemeClr val="lt1"/>
                </a:highlight>
              </a:rPr>
              <a:t> to disobey unjust laws and that nonviolent direct action may be necessary if other </a:t>
            </a:r>
            <a:r>
              <a:rPr lang="en" sz="1800">
                <a:highlight>
                  <a:schemeClr val="lt1"/>
                </a:highlight>
              </a:rPr>
              <a:t>possibilities</a:t>
            </a:r>
            <a:r>
              <a:rPr lang="en" sz="1800">
                <a:highlight>
                  <a:schemeClr val="lt1"/>
                </a:highlight>
              </a:rPr>
              <a:t> have been attempted. </a:t>
            </a:r>
            <a:endParaRPr sz="1800">
              <a:highlight>
                <a:schemeClr val="lt1"/>
              </a:highlight>
            </a:endParaRPr>
          </a:p>
        </p:txBody>
      </p:sp>
      <p:pic>
        <p:nvPicPr>
          <p:cNvPr descr="Portrait of Dr. Martin Luther King Jr. " id="1355" name="Google Shape;1355;p50"/>
          <p:cNvPicPr preferRelativeResize="0"/>
          <p:nvPr/>
        </p:nvPicPr>
        <p:blipFill>
          <a:blip r:embed="rId3">
            <a:alphaModFix/>
          </a:blip>
          <a:stretch>
            <a:fillRect/>
          </a:stretch>
        </p:blipFill>
        <p:spPr>
          <a:xfrm>
            <a:off x="5973824" y="1171907"/>
            <a:ext cx="2724875" cy="3271925"/>
          </a:xfrm>
          <a:prstGeom prst="rect">
            <a:avLst/>
          </a:prstGeom>
          <a:noFill/>
          <a:ln>
            <a:noFill/>
          </a:ln>
        </p:spPr>
      </p:pic>
      <p:pic>
        <p:nvPicPr>
          <p:cNvPr id="1356" name="Google Shape;1356;p50"/>
          <p:cNvPicPr preferRelativeResize="0"/>
          <p:nvPr/>
        </p:nvPicPr>
        <p:blipFill>
          <a:blip r:embed="rId4">
            <a:alphaModFix/>
          </a:blip>
          <a:stretch>
            <a:fillRect/>
          </a:stretch>
        </p:blipFill>
        <p:spPr>
          <a:xfrm>
            <a:off x="7027246" y="4770950"/>
            <a:ext cx="1732579" cy="2955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0" name="Shape 1360"/>
        <p:cNvGrpSpPr/>
        <p:nvPr/>
      </p:nvGrpSpPr>
      <p:grpSpPr>
        <a:xfrm>
          <a:off x="0" y="0"/>
          <a:ext cx="0" cy="0"/>
          <a:chOff x="0" y="0"/>
          <a:chExt cx="0" cy="0"/>
        </a:xfrm>
      </p:grpSpPr>
      <p:sp>
        <p:nvSpPr>
          <p:cNvPr id="1361" name="Google Shape;1361;p51"/>
          <p:cNvSpPr txBox="1"/>
          <p:nvPr>
            <p:ph type="title"/>
          </p:nvPr>
        </p:nvSpPr>
        <p:spPr>
          <a:xfrm>
            <a:off x="720000" y="245173"/>
            <a:ext cx="7704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highlight>
                  <a:schemeClr val="lt1"/>
                </a:highlight>
              </a:rPr>
              <a:t>Become the Expert </a:t>
            </a:r>
            <a:endParaRPr>
              <a:highlight>
                <a:schemeClr val="lt1"/>
              </a:highlight>
            </a:endParaRPr>
          </a:p>
        </p:txBody>
      </p:sp>
      <p:sp>
        <p:nvSpPr>
          <p:cNvPr id="1362" name="Google Shape;1362;p51"/>
          <p:cNvSpPr txBox="1"/>
          <p:nvPr>
            <p:ph idx="1" type="body"/>
          </p:nvPr>
        </p:nvSpPr>
        <p:spPr>
          <a:xfrm>
            <a:off x="720000" y="817875"/>
            <a:ext cx="7460700" cy="3589800"/>
          </a:xfrm>
          <a:prstGeom prst="rect">
            <a:avLst/>
          </a:prstGeom>
        </p:spPr>
        <p:txBody>
          <a:bodyPr anchorCtr="0" anchor="t" bIns="91425" lIns="91425" spcFirstLastPara="1" rIns="91425" wrap="square" tIns="91425">
            <a:noAutofit/>
          </a:bodyPr>
          <a:lstStyle/>
          <a:p>
            <a:pPr indent="-368300" lvl="0" marL="457200" rtl="0" algn="l">
              <a:spcBef>
                <a:spcPts val="0"/>
              </a:spcBef>
              <a:spcAft>
                <a:spcPts val="0"/>
              </a:spcAft>
              <a:buSzPts val="2200"/>
              <a:buAutoNum type="arabicPeriod"/>
            </a:pPr>
            <a:r>
              <a:rPr lang="en" sz="2000"/>
              <a:t>Quietly review context for your assigned source(s), then quietly read your assigned source(s): </a:t>
            </a:r>
            <a:endParaRPr sz="2000"/>
          </a:p>
          <a:p>
            <a:pPr indent="0" lvl="0" marL="914400" rtl="0" algn="l">
              <a:spcBef>
                <a:spcPts val="0"/>
              </a:spcBef>
              <a:spcAft>
                <a:spcPts val="0"/>
              </a:spcAft>
              <a:buNone/>
            </a:pPr>
            <a:r>
              <a:rPr lang="en" sz="1800"/>
              <a:t>1 = Docs B &amp; C</a:t>
            </a:r>
            <a:endParaRPr sz="1800"/>
          </a:p>
          <a:p>
            <a:pPr indent="0" lvl="0" marL="914400" rtl="0" algn="l">
              <a:spcBef>
                <a:spcPts val="0"/>
              </a:spcBef>
              <a:spcAft>
                <a:spcPts val="0"/>
              </a:spcAft>
              <a:buNone/>
            </a:pPr>
            <a:r>
              <a:rPr lang="en" sz="1800"/>
              <a:t>2 = Docs D &amp; E</a:t>
            </a:r>
            <a:endParaRPr sz="1800"/>
          </a:p>
          <a:p>
            <a:pPr indent="0" lvl="0" marL="914400" rtl="0" algn="l">
              <a:spcBef>
                <a:spcPts val="0"/>
              </a:spcBef>
              <a:spcAft>
                <a:spcPts val="0"/>
              </a:spcAft>
              <a:buNone/>
            </a:pPr>
            <a:r>
              <a:rPr lang="en" sz="1800"/>
              <a:t>3 = Docs F &amp; G </a:t>
            </a:r>
            <a:endParaRPr sz="1800"/>
          </a:p>
          <a:p>
            <a:pPr indent="0" lvl="0" marL="914400" rtl="0" algn="l">
              <a:spcBef>
                <a:spcPts val="0"/>
              </a:spcBef>
              <a:spcAft>
                <a:spcPts val="0"/>
              </a:spcAft>
              <a:buNone/>
            </a:pPr>
            <a:r>
              <a:rPr lang="en" sz="1800"/>
              <a:t>4 = Doc H</a:t>
            </a:r>
            <a:endParaRPr sz="1800"/>
          </a:p>
          <a:p>
            <a:pPr indent="-368300" lvl="0" marL="457200" rtl="0" algn="l">
              <a:spcBef>
                <a:spcPts val="0"/>
              </a:spcBef>
              <a:spcAft>
                <a:spcPts val="0"/>
              </a:spcAft>
              <a:buSzPts val="2200"/>
              <a:buAutoNum type="arabicPeriod"/>
            </a:pPr>
            <a:r>
              <a:rPr lang="en" sz="2000"/>
              <a:t>Record a summary in your own words on the “DBQ Analysis” section.</a:t>
            </a:r>
            <a:endParaRPr sz="2000"/>
          </a:p>
          <a:p>
            <a:pPr indent="-355600" lvl="0" marL="457200" rtl="0" algn="l">
              <a:spcBef>
                <a:spcPts val="0"/>
              </a:spcBef>
              <a:spcAft>
                <a:spcPts val="0"/>
              </a:spcAft>
              <a:buSzPts val="2000"/>
              <a:buAutoNum type="arabicPeriod"/>
            </a:pPr>
            <a:r>
              <a:rPr lang="en" sz="2000"/>
              <a:t>Choose if the document better supports a government of laws or a </a:t>
            </a:r>
            <a:r>
              <a:rPr lang="en" sz="2000"/>
              <a:t>culture</a:t>
            </a:r>
            <a:r>
              <a:rPr lang="en" sz="2000"/>
              <a:t> of individual virtue.  Find a direct quote to </a:t>
            </a:r>
            <a:r>
              <a:rPr lang="en" sz="2000"/>
              <a:t>support</a:t>
            </a:r>
            <a:r>
              <a:rPr lang="en" sz="2000"/>
              <a:t> your explanation. </a:t>
            </a:r>
            <a:endParaRPr sz="2000"/>
          </a:p>
        </p:txBody>
      </p:sp>
      <p:pic>
        <p:nvPicPr>
          <p:cNvPr descr="This 8-minute countdown timer is made for professional use and has some minimal sound effects in the last 5 seconds." id="1363" name="Google Shape;1363;p51" title="8 MINUTE TIMER - COUNTDOWN TIMER (MINIMAL)">
            <a:hlinkClick r:id="rId3"/>
          </p:cNvPr>
          <p:cNvPicPr preferRelativeResize="0"/>
          <p:nvPr/>
        </p:nvPicPr>
        <p:blipFill>
          <a:blip r:embed="rId4">
            <a:alphaModFix/>
          </a:blip>
          <a:stretch>
            <a:fillRect/>
          </a:stretch>
        </p:blipFill>
        <p:spPr>
          <a:xfrm>
            <a:off x="5120825" y="4053525"/>
            <a:ext cx="1555625" cy="875025"/>
          </a:xfrm>
          <a:prstGeom prst="rect">
            <a:avLst/>
          </a:prstGeom>
          <a:noFill/>
          <a:ln cap="flat" cmpd="sng" w="19050">
            <a:solidFill>
              <a:schemeClr val="dk2"/>
            </a:solidFill>
            <a:prstDash val="solid"/>
            <a:round/>
            <a:headEnd len="sm" w="sm" type="none"/>
            <a:tailEnd len="sm" w="sm" type="none"/>
          </a:ln>
        </p:spPr>
      </p:pic>
      <p:pic>
        <p:nvPicPr>
          <p:cNvPr id="1364" name="Google Shape;1364;p51"/>
          <p:cNvPicPr preferRelativeResize="0"/>
          <p:nvPr/>
        </p:nvPicPr>
        <p:blipFill>
          <a:blip r:embed="rId5">
            <a:alphaModFix/>
          </a:blip>
          <a:stretch>
            <a:fillRect/>
          </a:stretch>
        </p:blipFill>
        <p:spPr>
          <a:xfrm>
            <a:off x="7336721" y="4770950"/>
            <a:ext cx="1732579" cy="2955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63"/>
                                        </p:tgtEl>
                                        <p:attrNameLst>
                                          <p:attrName>style.visibility</p:attrName>
                                        </p:attrNameLst>
                                      </p:cBhvr>
                                      <p:to>
                                        <p:strVal val="visible"/>
                                      </p:to>
                                    </p:set>
                                    <p:animEffect filter="fade" transition="in">
                                      <p:cBhvr>
                                        <p:cTn dur="1000"/>
                                        <p:tgtEl>
                                          <p:spTgt spid="136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8" name="Shape 1368"/>
        <p:cNvGrpSpPr/>
        <p:nvPr/>
      </p:nvGrpSpPr>
      <p:grpSpPr>
        <a:xfrm>
          <a:off x="0" y="0"/>
          <a:ext cx="0" cy="0"/>
          <a:chOff x="0" y="0"/>
          <a:chExt cx="0" cy="0"/>
        </a:xfrm>
      </p:grpSpPr>
      <p:sp>
        <p:nvSpPr>
          <p:cNvPr id="1369" name="Google Shape;1369;p52"/>
          <p:cNvSpPr txBox="1"/>
          <p:nvPr>
            <p:ph type="title"/>
          </p:nvPr>
        </p:nvSpPr>
        <p:spPr>
          <a:xfrm>
            <a:off x="3327700" y="1899263"/>
            <a:ext cx="3658800" cy="892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EXPLAIN</a:t>
            </a:r>
            <a:endParaRPr/>
          </a:p>
        </p:txBody>
      </p:sp>
      <p:sp>
        <p:nvSpPr>
          <p:cNvPr id="1370" name="Google Shape;1370;p52"/>
          <p:cNvSpPr txBox="1"/>
          <p:nvPr>
            <p:ph idx="2" type="title"/>
          </p:nvPr>
        </p:nvSpPr>
        <p:spPr>
          <a:xfrm>
            <a:off x="2157500" y="1899275"/>
            <a:ext cx="1170300" cy="892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03</a:t>
            </a:r>
            <a:endParaRPr/>
          </a:p>
        </p:txBody>
      </p:sp>
      <p:grpSp>
        <p:nvGrpSpPr>
          <p:cNvPr id="1371" name="Google Shape;1371;p52"/>
          <p:cNvGrpSpPr/>
          <p:nvPr/>
        </p:nvGrpSpPr>
        <p:grpSpPr>
          <a:xfrm>
            <a:off x="-12" y="0"/>
            <a:ext cx="1624800" cy="5143500"/>
            <a:chOff x="-12" y="0"/>
            <a:chExt cx="1624800" cy="5143500"/>
          </a:xfrm>
        </p:grpSpPr>
        <p:sp>
          <p:nvSpPr>
            <p:cNvPr id="1372" name="Google Shape;1372;p52"/>
            <p:cNvSpPr/>
            <p:nvPr/>
          </p:nvSpPr>
          <p:spPr>
            <a:xfrm>
              <a:off x="-12" y="0"/>
              <a:ext cx="1624800" cy="51435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373" name="Google Shape;1373;p52"/>
            <p:cNvGrpSpPr/>
            <p:nvPr/>
          </p:nvGrpSpPr>
          <p:grpSpPr>
            <a:xfrm>
              <a:off x="203453" y="232964"/>
              <a:ext cx="1246566" cy="4709941"/>
              <a:chOff x="203454" y="208547"/>
              <a:chExt cx="1225006" cy="4628480"/>
            </a:xfrm>
          </p:grpSpPr>
          <p:grpSp>
            <p:nvGrpSpPr>
              <p:cNvPr id="1374" name="Google Shape;1374;p52"/>
              <p:cNvGrpSpPr/>
              <p:nvPr/>
            </p:nvGrpSpPr>
            <p:grpSpPr>
              <a:xfrm>
                <a:off x="210567" y="208547"/>
                <a:ext cx="1217893" cy="1187539"/>
                <a:chOff x="217679" y="160922"/>
                <a:chExt cx="1217893" cy="1187539"/>
              </a:xfrm>
            </p:grpSpPr>
            <p:sp>
              <p:nvSpPr>
                <p:cNvPr id="1375" name="Google Shape;1375;p52"/>
                <p:cNvSpPr/>
                <p:nvPr/>
              </p:nvSpPr>
              <p:spPr>
                <a:xfrm>
                  <a:off x="217679" y="160922"/>
                  <a:ext cx="229829" cy="218803"/>
                </a:xfrm>
                <a:custGeom>
                  <a:rect b="b" l="l" r="r" t="t"/>
                  <a:pathLst>
                    <a:path extrusionOk="0" h="4981" w="5232">
                      <a:moveTo>
                        <a:pt x="2616" y="1"/>
                      </a:moveTo>
                      <a:lnTo>
                        <a:pt x="1988" y="1905"/>
                      </a:lnTo>
                      <a:lnTo>
                        <a:pt x="0" y="1905"/>
                      </a:lnTo>
                      <a:lnTo>
                        <a:pt x="1611" y="3076"/>
                      </a:lnTo>
                      <a:lnTo>
                        <a:pt x="984" y="4980"/>
                      </a:lnTo>
                      <a:lnTo>
                        <a:pt x="2616" y="3809"/>
                      </a:lnTo>
                      <a:lnTo>
                        <a:pt x="4227" y="4980"/>
                      </a:lnTo>
                      <a:lnTo>
                        <a:pt x="4227" y="4980"/>
                      </a:lnTo>
                      <a:lnTo>
                        <a:pt x="3599" y="3076"/>
                      </a:lnTo>
                      <a:lnTo>
                        <a:pt x="5231" y="1905"/>
                      </a:lnTo>
                      <a:lnTo>
                        <a:pt x="3223"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6" name="Google Shape;1376;p52"/>
                <p:cNvSpPr/>
                <p:nvPr/>
              </p:nvSpPr>
              <p:spPr>
                <a:xfrm>
                  <a:off x="711250" y="160922"/>
                  <a:ext cx="229829" cy="218803"/>
                </a:xfrm>
                <a:custGeom>
                  <a:rect b="b" l="l" r="r" t="t"/>
                  <a:pathLst>
                    <a:path extrusionOk="0" h="4981" w="5232">
                      <a:moveTo>
                        <a:pt x="2616" y="1"/>
                      </a:moveTo>
                      <a:lnTo>
                        <a:pt x="2009" y="1905"/>
                      </a:lnTo>
                      <a:lnTo>
                        <a:pt x="0" y="1905"/>
                      </a:lnTo>
                      <a:lnTo>
                        <a:pt x="1611" y="3076"/>
                      </a:lnTo>
                      <a:lnTo>
                        <a:pt x="1005" y="4980"/>
                      </a:lnTo>
                      <a:lnTo>
                        <a:pt x="2616" y="3809"/>
                      </a:lnTo>
                      <a:lnTo>
                        <a:pt x="4227" y="4980"/>
                      </a:lnTo>
                      <a:lnTo>
                        <a:pt x="3620" y="3076"/>
                      </a:lnTo>
                      <a:lnTo>
                        <a:pt x="5231" y="1905"/>
                      </a:lnTo>
                      <a:lnTo>
                        <a:pt x="3243"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7" name="Google Shape;1377;p52"/>
                <p:cNvSpPr/>
                <p:nvPr/>
              </p:nvSpPr>
              <p:spPr>
                <a:xfrm>
                  <a:off x="1205744" y="160922"/>
                  <a:ext cx="229829" cy="218803"/>
                </a:xfrm>
                <a:custGeom>
                  <a:rect b="b" l="l" r="r" t="t"/>
                  <a:pathLst>
                    <a:path extrusionOk="0" h="4981" w="5232">
                      <a:moveTo>
                        <a:pt x="2616" y="1"/>
                      </a:moveTo>
                      <a:lnTo>
                        <a:pt x="1988" y="1905"/>
                      </a:lnTo>
                      <a:lnTo>
                        <a:pt x="0" y="1905"/>
                      </a:lnTo>
                      <a:lnTo>
                        <a:pt x="1611" y="3076"/>
                      </a:lnTo>
                      <a:lnTo>
                        <a:pt x="984" y="4980"/>
                      </a:lnTo>
                      <a:lnTo>
                        <a:pt x="2616" y="3809"/>
                      </a:lnTo>
                      <a:lnTo>
                        <a:pt x="4227" y="4980"/>
                      </a:lnTo>
                      <a:lnTo>
                        <a:pt x="3599" y="3076"/>
                      </a:lnTo>
                      <a:lnTo>
                        <a:pt x="5231" y="1905"/>
                      </a:lnTo>
                      <a:lnTo>
                        <a:pt x="3222"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8" name="Google Shape;1378;p52"/>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9" name="Google Shape;1379;p52"/>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0" name="Google Shape;1380;p52"/>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1" name="Google Shape;1381;p52"/>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2" name="Google Shape;1382;p52"/>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3" name="Google Shape;1383;p52"/>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4" name="Google Shape;1384;p52"/>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5" name="Google Shape;1385;p52"/>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6" name="Google Shape;1386;p52"/>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7" name="Google Shape;1387;p52"/>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88" name="Google Shape;1388;p52"/>
              <p:cNvGrpSpPr/>
              <p:nvPr/>
            </p:nvGrpSpPr>
            <p:grpSpPr>
              <a:xfrm>
                <a:off x="210567" y="1475036"/>
                <a:ext cx="1217893" cy="968780"/>
                <a:chOff x="217679" y="379682"/>
                <a:chExt cx="1217893" cy="968780"/>
              </a:xfrm>
            </p:grpSpPr>
            <p:sp>
              <p:nvSpPr>
                <p:cNvPr id="1389" name="Google Shape;1389;p52"/>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0" name="Google Shape;1390;p52"/>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1" name="Google Shape;1391;p52"/>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2" name="Google Shape;1392;p52"/>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3" name="Google Shape;1393;p52"/>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4" name="Google Shape;1394;p52"/>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5" name="Google Shape;1395;p52"/>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6" name="Google Shape;1396;p52"/>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7" name="Google Shape;1397;p52"/>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8" name="Google Shape;1398;p52"/>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99" name="Google Shape;1399;p52"/>
              <p:cNvGrpSpPr/>
              <p:nvPr/>
            </p:nvGrpSpPr>
            <p:grpSpPr>
              <a:xfrm>
                <a:off x="203454" y="2522766"/>
                <a:ext cx="1217893" cy="968780"/>
                <a:chOff x="217679" y="379682"/>
                <a:chExt cx="1217893" cy="968780"/>
              </a:xfrm>
            </p:grpSpPr>
            <p:sp>
              <p:nvSpPr>
                <p:cNvPr id="1400" name="Google Shape;1400;p52"/>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1" name="Google Shape;1401;p52"/>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2" name="Google Shape;1402;p52"/>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3" name="Google Shape;1403;p52"/>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4" name="Google Shape;1404;p52"/>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5" name="Google Shape;1405;p52"/>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6" name="Google Shape;1406;p52"/>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7" name="Google Shape;1407;p52"/>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8" name="Google Shape;1408;p52"/>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9" name="Google Shape;1409;p52"/>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10" name="Google Shape;1410;p52"/>
              <p:cNvGrpSpPr/>
              <p:nvPr/>
            </p:nvGrpSpPr>
            <p:grpSpPr>
              <a:xfrm>
                <a:off x="210567" y="3570495"/>
                <a:ext cx="1217893" cy="968780"/>
                <a:chOff x="217679" y="379682"/>
                <a:chExt cx="1217893" cy="968780"/>
              </a:xfrm>
            </p:grpSpPr>
            <p:sp>
              <p:nvSpPr>
                <p:cNvPr id="1411" name="Google Shape;1411;p52"/>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2" name="Google Shape;1412;p52"/>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3" name="Google Shape;1413;p52"/>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4" name="Google Shape;1414;p52"/>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5" name="Google Shape;1415;p52"/>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6" name="Google Shape;1416;p52"/>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7" name="Google Shape;1417;p52"/>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8" name="Google Shape;1418;p52"/>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9" name="Google Shape;1419;p52"/>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0" name="Google Shape;1420;p52"/>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21" name="Google Shape;1421;p52"/>
              <p:cNvGrpSpPr/>
              <p:nvPr/>
            </p:nvGrpSpPr>
            <p:grpSpPr>
              <a:xfrm>
                <a:off x="476197" y="4618224"/>
                <a:ext cx="724322" cy="218803"/>
                <a:chOff x="483310" y="379682"/>
                <a:chExt cx="724322" cy="218803"/>
              </a:xfrm>
            </p:grpSpPr>
            <p:sp>
              <p:nvSpPr>
                <p:cNvPr id="1422" name="Google Shape;1422;p52"/>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3" name="Google Shape;1423;p52"/>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1424" name="Google Shape;1424;p52"/>
          <p:cNvSpPr/>
          <p:nvPr/>
        </p:nvSpPr>
        <p:spPr>
          <a:xfrm>
            <a:off x="1624800" y="3831869"/>
            <a:ext cx="7519358" cy="1311621"/>
          </a:xfrm>
          <a:custGeom>
            <a:rect b="b" l="l" r="r" t="t"/>
            <a:pathLst>
              <a:path extrusionOk="0" h="4709" w="213694">
                <a:moveTo>
                  <a:pt x="1" y="0"/>
                </a:moveTo>
                <a:lnTo>
                  <a:pt x="1" y="4708"/>
                </a:lnTo>
                <a:lnTo>
                  <a:pt x="213693" y="4708"/>
                </a:lnTo>
                <a:lnTo>
                  <a:pt x="213693" y="0"/>
                </a:lnTo>
                <a:close/>
              </a:path>
            </a:pathLst>
          </a:custGeom>
          <a:solidFill>
            <a:schemeClr val="l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25" name="Google Shape;1425;p52"/>
          <p:cNvPicPr preferRelativeResize="0"/>
          <p:nvPr/>
        </p:nvPicPr>
        <p:blipFill>
          <a:blip r:embed="rId3">
            <a:alphaModFix/>
          </a:blip>
          <a:stretch>
            <a:fillRect/>
          </a:stretch>
        </p:blipFill>
        <p:spPr>
          <a:xfrm>
            <a:off x="7336721" y="4770950"/>
            <a:ext cx="1732579" cy="2955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9" name="Shape 1429"/>
        <p:cNvGrpSpPr/>
        <p:nvPr/>
      </p:nvGrpSpPr>
      <p:grpSpPr>
        <a:xfrm>
          <a:off x="0" y="0"/>
          <a:ext cx="0" cy="0"/>
          <a:chOff x="0" y="0"/>
          <a:chExt cx="0" cy="0"/>
        </a:xfrm>
      </p:grpSpPr>
      <p:sp>
        <p:nvSpPr>
          <p:cNvPr id="1430" name="Google Shape;1430;p53"/>
          <p:cNvSpPr txBox="1"/>
          <p:nvPr>
            <p:ph type="title"/>
          </p:nvPr>
        </p:nvSpPr>
        <p:spPr>
          <a:xfrm>
            <a:off x="547300" y="318325"/>
            <a:ext cx="7975800" cy="67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Compare Notes &amp; Adjust </a:t>
            </a:r>
            <a:endParaRPr/>
          </a:p>
        </p:txBody>
      </p:sp>
      <p:sp>
        <p:nvSpPr>
          <p:cNvPr id="1431" name="Google Shape;1431;p53"/>
          <p:cNvSpPr txBox="1"/>
          <p:nvPr>
            <p:ph idx="1" type="body"/>
          </p:nvPr>
        </p:nvSpPr>
        <p:spPr>
          <a:xfrm>
            <a:off x="720000" y="1076625"/>
            <a:ext cx="7460700" cy="29205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SzPts val="2000"/>
              <a:buAutoNum type="arabicPeriod"/>
            </a:pPr>
            <a:r>
              <a:rPr lang="en" sz="1800"/>
              <a:t>As an expert team, compare your notes and make sure everyone has the same answers for:</a:t>
            </a:r>
            <a:endParaRPr sz="1800"/>
          </a:p>
          <a:p>
            <a:pPr indent="-342900" lvl="1" marL="914400" rtl="0" algn="l">
              <a:spcBef>
                <a:spcPts val="0"/>
              </a:spcBef>
              <a:spcAft>
                <a:spcPts val="0"/>
              </a:spcAft>
              <a:buSzPts val="1800"/>
              <a:buAutoNum type="alphaLcPeriod"/>
            </a:pPr>
            <a:r>
              <a:rPr lang="en" sz="1800"/>
              <a:t>Summary of source</a:t>
            </a:r>
            <a:endParaRPr sz="1800"/>
          </a:p>
          <a:p>
            <a:pPr indent="-342900" lvl="1" marL="914400" rtl="0" algn="l">
              <a:spcBef>
                <a:spcPts val="0"/>
              </a:spcBef>
              <a:spcAft>
                <a:spcPts val="0"/>
              </a:spcAft>
              <a:buSzPts val="1800"/>
              <a:buAutoNum type="alphaLcPeriod"/>
            </a:pPr>
            <a:r>
              <a:rPr lang="en" sz="1800"/>
              <a:t>Government of laws or </a:t>
            </a:r>
            <a:r>
              <a:rPr lang="en" sz="1800"/>
              <a:t>individual</a:t>
            </a:r>
            <a:r>
              <a:rPr lang="en" sz="1800"/>
              <a:t> civic virtue</a:t>
            </a:r>
            <a:endParaRPr sz="1800"/>
          </a:p>
          <a:p>
            <a:pPr indent="-342900" lvl="0" marL="457200" rtl="0" algn="l">
              <a:spcBef>
                <a:spcPts val="0"/>
              </a:spcBef>
              <a:spcAft>
                <a:spcPts val="0"/>
              </a:spcAft>
              <a:buSzPts val="1800"/>
              <a:buAutoNum type="arabicPeriod"/>
            </a:pPr>
            <a:r>
              <a:rPr lang="en" sz="1800"/>
              <a:t>Make sure each team has a direct quote to support your choice(s).</a:t>
            </a:r>
            <a:endParaRPr sz="1800"/>
          </a:p>
          <a:p>
            <a:pPr indent="-342900" lvl="0" marL="457200" rtl="0" algn="l">
              <a:spcBef>
                <a:spcPts val="0"/>
              </a:spcBef>
              <a:spcAft>
                <a:spcPts val="0"/>
              </a:spcAft>
              <a:buSzPts val="1800"/>
              <a:buAutoNum type="arabicPeriod"/>
            </a:pPr>
            <a:r>
              <a:rPr lang="en" sz="1800"/>
              <a:t>When you are done, you will return to your home group to teach them what you </a:t>
            </a:r>
            <a:r>
              <a:rPr lang="en" sz="1800"/>
              <a:t>learned.  </a:t>
            </a:r>
            <a:endParaRPr sz="1800"/>
          </a:p>
          <a:p>
            <a:pPr indent="-342900" lvl="0" marL="457200" rtl="0" algn="l">
              <a:spcBef>
                <a:spcPts val="0"/>
              </a:spcBef>
              <a:spcAft>
                <a:spcPts val="0"/>
              </a:spcAft>
              <a:buSzPts val="1800"/>
              <a:buAutoNum type="arabicPeriod"/>
            </a:pPr>
            <a:r>
              <a:rPr lang="en" sz="1800"/>
              <a:t>Feel free to make changes to your handout as needed! </a:t>
            </a:r>
            <a:endParaRPr sz="1800"/>
          </a:p>
        </p:txBody>
      </p:sp>
      <p:pic>
        <p:nvPicPr>
          <p:cNvPr descr="This 8-minute countdown timer is made for professional use and has some minimal sound effects in the last 5 seconds." id="1432" name="Google Shape;1432;p53" title="8 MINUTE TIMER - COUNTDOWN TIMER (MINIMAL)">
            <a:hlinkClick r:id="rId3"/>
          </p:cNvPr>
          <p:cNvPicPr preferRelativeResize="0"/>
          <p:nvPr/>
        </p:nvPicPr>
        <p:blipFill>
          <a:blip r:embed="rId4">
            <a:alphaModFix/>
          </a:blip>
          <a:stretch>
            <a:fillRect/>
          </a:stretch>
        </p:blipFill>
        <p:spPr>
          <a:xfrm>
            <a:off x="5046150" y="4084325"/>
            <a:ext cx="1555625" cy="875025"/>
          </a:xfrm>
          <a:prstGeom prst="rect">
            <a:avLst/>
          </a:prstGeom>
          <a:noFill/>
          <a:ln cap="flat" cmpd="sng" w="19050">
            <a:solidFill>
              <a:schemeClr val="dk2"/>
            </a:solidFill>
            <a:prstDash val="solid"/>
            <a:round/>
            <a:headEnd len="sm" w="sm" type="none"/>
            <a:tailEnd len="sm" w="sm" type="none"/>
          </a:ln>
        </p:spPr>
      </p:pic>
      <p:pic>
        <p:nvPicPr>
          <p:cNvPr id="1433" name="Google Shape;1433;p53"/>
          <p:cNvPicPr preferRelativeResize="0"/>
          <p:nvPr/>
        </p:nvPicPr>
        <p:blipFill>
          <a:blip r:embed="rId5">
            <a:alphaModFix/>
          </a:blip>
          <a:stretch>
            <a:fillRect/>
          </a:stretch>
        </p:blipFill>
        <p:spPr>
          <a:xfrm>
            <a:off x="7336721" y="4770950"/>
            <a:ext cx="1732579" cy="2955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7" name="Shape 1437"/>
        <p:cNvGrpSpPr/>
        <p:nvPr/>
      </p:nvGrpSpPr>
      <p:grpSpPr>
        <a:xfrm>
          <a:off x="0" y="0"/>
          <a:ext cx="0" cy="0"/>
          <a:chOff x="0" y="0"/>
          <a:chExt cx="0" cy="0"/>
        </a:xfrm>
      </p:grpSpPr>
      <p:sp>
        <p:nvSpPr>
          <p:cNvPr id="1438" name="Google Shape;1438;p54"/>
          <p:cNvSpPr txBox="1"/>
          <p:nvPr>
            <p:ph type="title"/>
          </p:nvPr>
        </p:nvSpPr>
        <p:spPr>
          <a:xfrm>
            <a:off x="565475" y="436450"/>
            <a:ext cx="7975800" cy="67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Home Groups: </a:t>
            </a:r>
            <a:r>
              <a:rPr lang="en"/>
              <a:t>Experts as Teachers</a:t>
            </a:r>
            <a:endParaRPr/>
          </a:p>
        </p:txBody>
      </p:sp>
      <p:sp>
        <p:nvSpPr>
          <p:cNvPr id="1439" name="Google Shape;1439;p54"/>
          <p:cNvSpPr txBox="1"/>
          <p:nvPr>
            <p:ph idx="1" type="body"/>
          </p:nvPr>
        </p:nvSpPr>
        <p:spPr>
          <a:xfrm>
            <a:off x="720000" y="1107550"/>
            <a:ext cx="7460700" cy="2889600"/>
          </a:xfrm>
          <a:prstGeom prst="rect">
            <a:avLst/>
          </a:prstGeom>
        </p:spPr>
        <p:txBody>
          <a:bodyPr anchorCtr="0" anchor="t" bIns="91425" lIns="91425" spcFirstLastPara="1" rIns="91425" wrap="square" tIns="91425">
            <a:noAutofit/>
          </a:bodyPr>
          <a:lstStyle/>
          <a:p>
            <a:pPr indent="-368300" lvl="0" marL="457200" rtl="0" algn="l">
              <a:spcBef>
                <a:spcPts val="0"/>
              </a:spcBef>
              <a:spcAft>
                <a:spcPts val="0"/>
              </a:spcAft>
              <a:buSzPts val="2200"/>
              <a:buAutoNum type="arabicPeriod"/>
            </a:pPr>
            <a:r>
              <a:rPr lang="en" sz="2000"/>
              <a:t>Return to your </a:t>
            </a:r>
            <a:r>
              <a:rPr lang="en" sz="2000"/>
              <a:t>original</a:t>
            </a:r>
            <a:r>
              <a:rPr lang="en" sz="2000"/>
              <a:t>, home group. </a:t>
            </a:r>
            <a:endParaRPr sz="2000"/>
          </a:p>
          <a:p>
            <a:pPr indent="-355600" lvl="0" marL="457200" rtl="0" algn="l">
              <a:spcBef>
                <a:spcPts val="0"/>
              </a:spcBef>
              <a:spcAft>
                <a:spcPts val="0"/>
              </a:spcAft>
              <a:buSzPts val="2000"/>
              <a:buAutoNum type="arabicPeriod"/>
            </a:pPr>
            <a:r>
              <a:rPr lang="en" sz="2000"/>
              <a:t>Start with the </a:t>
            </a:r>
            <a:r>
              <a:rPr lang="en" sz="2000"/>
              <a:t>Document</a:t>
            </a:r>
            <a:r>
              <a:rPr lang="en" sz="2000"/>
              <a:t> B:</a:t>
            </a:r>
            <a:endParaRPr sz="2000"/>
          </a:p>
          <a:p>
            <a:pPr indent="-355600" lvl="1" marL="914400" rtl="0" algn="l">
              <a:spcBef>
                <a:spcPts val="0"/>
              </a:spcBef>
              <a:spcAft>
                <a:spcPts val="0"/>
              </a:spcAft>
              <a:buSzPts val="2000"/>
              <a:buAutoNum type="alphaLcPeriod"/>
            </a:pPr>
            <a:r>
              <a:rPr lang="en" sz="2000"/>
              <a:t>First reread the quote.  </a:t>
            </a:r>
            <a:endParaRPr sz="2000"/>
          </a:p>
          <a:p>
            <a:pPr indent="-355600" lvl="1" marL="914400" rtl="0" algn="l">
              <a:spcBef>
                <a:spcPts val="0"/>
              </a:spcBef>
              <a:spcAft>
                <a:spcPts val="0"/>
              </a:spcAft>
              <a:buSzPts val="2000"/>
              <a:buAutoNum type="alphaLcPeriod"/>
            </a:pPr>
            <a:r>
              <a:rPr lang="en" sz="2000"/>
              <a:t>The Expert on the quote shares their summary and how it supports either a “</a:t>
            </a:r>
            <a:r>
              <a:rPr lang="en" sz="2000"/>
              <a:t>government</a:t>
            </a:r>
            <a:r>
              <a:rPr lang="en" sz="2000"/>
              <a:t> of laws” or “individual civic virtue.” </a:t>
            </a:r>
            <a:endParaRPr sz="2000"/>
          </a:p>
          <a:p>
            <a:pPr indent="-355600" lvl="0" marL="457200" rtl="0" algn="l">
              <a:spcBef>
                <a:spcPts val="0"/>
              </a:spcBef>
              <a:spcAft>
                <a:spcPts val="0"/>
              </a:spcAft>
              <a:buSzPts val="2000"/>
              <a:buAutoNum type="arabicPeriod"/>
            </a:pPr>
            <a:r>
              <a:rPr lang="en" sz="2000"/>
              <a:t>If you disagree with an expert’s explanation, speak up!  Some sources can work for both “government of laws” and “indivdiual civic virtue” </a:t>
            </a:r>
            <a:r>
              <a:rPr lang="en" sz="2000"/>
              <a:t>depending</a:t>
            </a:r>
            <a:r>
              <a:rPr lang="en" sz="2000"/>
              <a:t> on your approach. </a:t>
            </a:r>
            <a:endParaRPr sz="2000"/>
          </a:p>
        </p:txBody>
      </p:sp>
      <p:pic>
        <p:nvPicPr>
          <p:cNvPr descr="This 20-minute countdown timer is made for professional use and has some minimal sound effects in the last 5 seconds." id="1440" name="Google Shape;1440;p54" title="20 MINUTE TIMER - COUNTDOWN TIMER (MINIMAL)">
            <a:hlinkClick r:id="rId3"/>
          </p:cNvPr>
          <p:cNvPicPr preferRelativeResize="0"/>
          <p:nvPr/>
        </p:nvPicPr>
        <p:blipFill>
          <a:blip r:embed="rId4">
            <a:alphaModFix/>
          </a:blip>
          <a:stretch>
            <a:fillRect/>
          </a:stretch>
        </p:blipFill>
        <p:spPr>
          <a:xfrm>
            <a:off x="5678650" y="4257675"/>
            <a:ext cx="1437825" cy="808775"/>
          </a:xfrm>
          <a:prstGeom prst="rect">
            <a:avLst/>
          </a:prstGeom>
          <a:noFill/>
          <a:ln cap="flat" cmpd="sng" w="19050">
            <a:solidFill>
              <a:schemeClr val="dk2"/>
            </a:solidFill>
            <a:prstDash val="solid"/>
            <a:round/>
            <a:headEnd len="sm" w="sm" type="none"/>
            <a:tailEnd len="sm" w="sm" type="none"/>
          </a:ln>
        </p:spPr>
      </p:pic>
      <p:pic>
        <p:nvPicPr>
          <p:cNvPr id="1441" name="Google Shape;1441;p54"/>
          <p:cNvPicPr preferRelativeResize="0"/>
          <p:nvPr/>
        </p:nvPicPr>
        <p:blipFill>
          <a:blip r:embed="rId5">
            <a:alphaModFix/>
          </a:blip>
          <a:stretch>
            <a:fillRect/>
          </a:stretch>
        </p:blipFill>
        <p:spPr>
          <a:xfrm>
            <a:off x="7336721" y="4770950"/>
            <a:ext cx="1732579" cy="2955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40"/>
                                        </p:tgtEl>
                                        <p:attrNameLst>
                                          <p:attrName>style.visibility</p:attrName>
                                        </p:attrNameLst>
                                      </p:cBhvr>
                                      <p:to>
                                        <p:strVal val="visible"/>
                                      </p:to>
                                    </p:set>
                                    <p:animEffect filter="fade" transition="in">
                                      <p:cBhvr>
                                        <p:cTn dur="1000"/>
                                        <p:tgtEl>
                                          <p:spTgt spid="144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4" name="Shape 1024"/>
        <p:cNvGrpSpPr/>
        <p:nvPr/>
      </p:nvGrpSpPr>
      <p:grpSpPr>
        <a:xfrm>
          <a:off x="0" y="0"/>
          <a:ext cx="0" cy="0"/>
          <a:chOff x="0" y="0"/>
          <a:chExt cx="0" cy="0"/>
        </a:xfrm>
      </p:grpSpPr>
      <p:sp>
        <p:nvSpPr>
          <p:cNvPr id="1025" name="Google Shape;1025;p28"/>
          <p:cNvSpPr txBox="1"/>
          <p:nvPr>
            <p:ph type="title"/>
          </p:nvPr>
        </p:nvSpPr>
        <p:spPr>
          <a:xfrm>
            <a:off x="3327700" y="1899263"/>
            <a:ext cx="3658800" cy="892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ENGAGE</a:t>
            </a:r>
            <a:endParaRPr/>
          </a:p>
        </p:txBody>
      </p:sp>
      <p:sp>
        <p:nvSpPr>
          <p:cNvPr id="1026" name="Google Shape;1026;p28"/>
          <p:cNvSpPr txBox="1"/>
          <p:nvPr>
            <p:ph idx="2" type="title"/>
          </p:nvPr>
        </p:nvSpPr>
        <p:spPr>
          <a:xfrm>
            <a:off x="2157500" y="1899275"/>
            <a:ext cx="1170300" cy="892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01</a:t>
            </a:r>
            <a:endParaRPr/>
          </a:p>
        </p:txBody>
      </p:sp>
      <p:grpSp>
        <p:nvGrpSpPr>
          <p:cNvPr id="1027" name="Google Shape;1027;p28"/>
          <p:cNvGrpSpPr/>
          <p:nvPr/>
        </p:nvGrpSpPr>
        <p:grpSpPr>
          <a:xfrm>
            <a:off x="-12" y="0"/>
            <a:ext cx="1624800" cy="5143500"/>
            <a:chOff x="-12" y="0"/>
            <a:chExt cx="1624800" cy="5143500"/>
          </a:xfrm>
        </p:grpSpPr>
        <p:sp>
          <p:nvSpPr>
            <p:cNvPr id="1028" name="Google Shape;1028;p28"/>
            <p:cNvSpPr/>
            <p:nvPr/>
          </p:nvSpPr>
          <p:spPr>
            <a:xfrm>
              <a:off x="-12" y="0"/>
              <a:ext cx="1624800" cy="51435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029" name="Google Shape;1029;p28"/>
            <p:cNvGrpSpPr/>
            <p:nvPr/>
          </p:nvGrpSpPr>
          <p:grpSpPr>
            <a:xfrm>
              <a:off x="203453" y="232964"/>
              <a:ext cx="1246566" cy="4709941"/>
              <a:chOff x="203454" y="208547"/>
              <a:chExt cx="1225006" cy="4628480"/>
            </a:xfrm>
          </p:grpSpPr>
          <p:grpSp>
            <p:nvGrpSpPr>
              <p:cNvPr id="1030" name="Google Shape;1030;p28"/>
              <p:cNvGrpSpPr/>
              <p:nvPr/>
            </p:nvGrpSpPr>
            <p:grpSpPr>
              <a:xfrm>
                <a:off x="210567" y="208547"/>
                <a:ext cx="1217893" cy="1187539"/>
                <a:chOff x="217679" y="160922"/>
                <a:chExt cx="1217893" cy="1187539"/>
              </a:xfrm>
            </p:grpSpPr>
            <p:sp>
              <p:nvSpPr>
                <p:cNvPr id="1031" name="Google Shape;1031;p28"/>
                <p:cNvSpPr/>
                <p:nvPr/>
              </p:nvSpPr>
              <p:spPr>
                <a:xfrm>
                  <a:off x="217679" y="160922"/>
                  <a:ext cx="229829" cy="218803"/>
                </a:xfrm>
                <a:custGeom>
                  <a:rect b="b" l="l" r="r" t="t"/>
                  <a:pathLst>
                    <a:path extrusionOk="0" h="4981" w="5232">
                      <a:moveTo>
                        <a:pt x="2616" y="1"/>
                      </a:moveTo>
                      <a:lnTo>
                        <a:pt x="1988" y="1905"/>
                      </a:lnTo>
                      <a:lnTo>
                        <a:pt x="0" y="1905"/>
                      </a:lnTo>
                      <a:lnTo>
                        <a:pt x="1611" y="3076"/>
                      </a:lnTo>
                      <a:lnTo>
                        <a:pt x="984" y="4980"/>
                      </a:lnTo>
                      <a:lnTo>
                        <a:pt x="2616" y="3809"/>
                      </a:lnTo>
                      <a:lnTo>
                        <a:pt x="4227" y="4980"/>
                      </a:lnTo>
                      <a:lnTo>
                        <a:pt x="4227" y="4980"/>
                      </a:lnTo>
                      <a:lnTo>
                        <a:pt x="3599" y="3076"/>
                      </a:lnTo>
                      <a:lnTo>
                        <a:pt x="5231" y="1905"/>
                      </a:lnTo>
                      <a:lnTo>
                        <a:pt x="3223"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2" name="Google Shape;1032;p28"/>
                <p:cNvSpPr/>
                <p:nvPr/>
              </p:nvSpPr>
              <p:spPr>
                <a:xfrm>
                  <a:off x="711250" y="160922"/>
                  <a:ext cx="229829" cy="218803"/>
                </a:xfrm>
                <a:custGeom>
                  <a:rect b="b" l="l" r="r" t="t"/>
                  <a:pathLst>
                    <a:path extrusionOk="0" h="4981" w="5232">
                      <a:moveTo>
                        <a:pt x="2616" y="1"/>
                      </a:moveTo>
                      <a:lnTo>
                        <a:pt x="2009" y="1905"/>
                      </a:lnTo>
                      <a:lnTo>
                        <a:pt x="0" y="1905"/>
                      </a:lnTo>
                      <a:lnTo>
                        <a:pt x="1611" y="3076"/>
                      </a:lnTo>
                      <a:lnTo>
                        <a:pt x="1005" y="4980"/>
                      </a:lnTo>
                      <a:lnTo>
                        <a:pt x="2616" y="3809"/>
                      </a:lnTo>
                      <a:lnTo>
                        <a:pt x="4227" y="4980"/>
                      </a:lnTo>
                      <a:lnTo>
                        <a:pt x="3620" y="3076"/>
                      </a:lnTo>
                      <a:lnTo>
                        <a:pt x="5231" y="1905"/>
                      </a:lnTo>
                      <a:lnTo>
                        <a:pt x="3243"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3" name="Google Shape;1033;p28"/>
                <p:cNvSpPr/>
                <p:nvPr/>
              </p:nvSpPr>
              <p:spPr>
                <a:xfrm>
                  <a:off x="1205744" y="160922"/>
                  <a:ext cx="229829" cy="218803"/>
                </a:xfrm>
                <a:custGeom>
                  <a:rect b="b" l="l" r="r" t="t"/>
                  <a:pathLst>
                    <a:path extrusionOk="0" h="4981" w="5232">
                      <a:moveTo>
                        <a:pt x="2616" y="1"/>
                      </a:moveTo>
                      <a:lnTo>
                        <a:pt x="1988" y="1905"/>
                      </a:lnTo>
                      <a:lnTo>
                        <a:pt x="0" y="1905"/>
                      </a:lnTo>
                      <a:lnTo>
                        <a:pt x="1611" y="3076"/>
                      </a:lnTo>
                      <a:lnTo>
                        <a:pt x="984" y="4980"/>
                      </a:lnTo>
                      <a:lnTo>
                        <a:pt x="2616" y="3809"/>
                      </a:lnTo>
                      <a:lnTo>
                        <a:pt x="4227" y="4980"/>
                      </a:lnTo>
                      <a:lnTo>
                        <a:pt x="3599" y="3076"/>
                      </a:lnTo>
                      <a:lnTo>
                        <a:pt x="5231" y="1905"/>
                      </a:lnTo>
                      <a:lnTo>
                        <a:pt x="3222"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4" name="Google Shape;1034;p28"/>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5" name="Google Shape;1035;p28"/>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6" name="Google Shape;1036;p28"/>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7" name="Google Shape;1037;p28"/>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8" name="Google Shape;1038;p28"/>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9" name="Google Shape;1039;p28"/>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0" name="Google Shape;1040;p28"/>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1" name="Google Shape;1041;p28"/>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2" name="Google Shape;1042;p28"/>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3" name="Google Shape;1043;p28"/>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44" name="Google Shape;1044;p28"/>
              <p:cNvGrpSpPr/>
              <p:nvPr/>
            </p:nvGrpSpPr>
            <p:grpSpPr>
              <a:xfrm>
                <a:off x="210567" y="1475036"/>
                <a:ext cx="1217893" cy="968780"/>
                <a:chOff x="217679" y="379682"/>
                <a:chExt cx="1217893" cy="968780"/>
              </a:xfrm>
            </p:grpSpPr>
            <p:sp>
              <p:nvSpPr>
                <p:cNvPr id="1045" name="Google Shape;1045;p28"/>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6" name="Google Shape;1046;p28"/>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7" name="Google Shape;1047;p28"/>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8" name="Google Shape;1048;p28"/>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9" name="Google Shape;1049;p28"/>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0" name="Google Shape;1050;p28"/>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1" name="Google Shape;1051;p28"/>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2" name="Google Shape;1052;p28"/>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3" name="Google Shape;1053;p28"/>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4" name="Google Shape;1054;p28"/>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55" name="Google Shape;1055;p28"/>
              <p:cNvGrpSpPr/>
              <p:nvPr/>
            </p:nvGrpSpPr>
            <p:grpSpPr>
              <a:xfrm>
                <a:off x="203454" y="2522766"/>
                <a:ext cx="1217893" cy="968780"/>
                <a:chOff x="217679" y="379682"/>
                <a:chExt cx="1217893" cy="968780"/>
              </a:xfrm>
            </p:grpSpPr>
            <p:sp>
              <p:nvSpPr>
                <p:cNvPr id="1056" name="Google Shape;1056;p28"/>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7" name="Google Shape;1057;p28"/>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8" name="Google Shape;1058;p28"/>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9" name="Google Shape;1059;p28"/>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0" name="Google Shape;1060;p28"/>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1" name="Google Shape;1061;p28"/>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2" name="Google Shape;1062;p28"/>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3" name="Google Shape;1063;p28"/>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4" name="Google Shape;1064;p28"/>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5" name="Google Shape;1065;p28"/>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66" name="Google Shape;1066;p28"/>
              <p:cNvGrpSpPr/>
              <p:nvPr/>
            </p:nvGrpSpPr>
            <p:grpSpPr>
              <a:xfrm>
                <a:off x="210567" y="3570495"/>
                <a:ext cx="1217893" cy="968780"/>
                <a:chOff x="217679" y="379682"/>
                <a:chExt cx="1217893" cy="968780"/>
              </a:xfrm>
            </p:grpSpPr>
            <p:sp>
              <p:nvSpPr>
                <p:cNvPr id="1067" name="Google Shape;1067;p28"/>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8" name="Google Shape;1068;p28"/>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9" name="Google Shape;1069;p28"/>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0" name="Google Shape;1070;p28"/>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1" name="Google Shape;1071;p28"/>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2" name="Google Shape;1072;p28"/>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3" name="Google Shape;1073;p28"/>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4" name="Google Shape;1074;p28"/>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5" name="Google Shape;1075;p28"/>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6" name="Google Shape;1076;p28"/>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77" name="Google Shape;1077;p28"/>
              <p:cNvGrpSpPr/>
              <p:nvPr/>
            </p:nvGrpSpPr>
            <p:grpSpPr>
              <a:xfrm>
                <a:off x="476197" y="4618224"/>
                <a:ext cx="724322" cy="218803"/>
                <a:chOff x="483310" y="379682"/>
                <a:chExt cx="724322" cy="218803"/>
              </a:xfrm>
            </p:grpSpPr>
            <p:sp>
              <p:nvSpPr>
                <p:cNvPr id="1078" name="Google Shape;1078;p28"/>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9" name="Google Shape;1079;p28"/>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1080" name="Google Shape;1080;p28"/>
          <p:cNvSpPr/>
          <p:nvPr/>
        </p:nvSpPr>
        <p:spPr>
          <a:xfrm>
            <a:off x="1624800" y="3831869"/>
            <a:ext cx="7519358" cy="1311621"/>
          </a:xfrm>
          <a:custGeom>
            <a:rect b="b" l="l" r="r" t="t"/>
            <a:pathLst>
              <a:path extrusionOk="0" h="4709" w="213694">
                <a:moveTo>
                  <a:pt x="1" y="0"/>
                </a:moveTo>
                <a:lnTo>
                  <a:pt x="1" y="4708"/>
                </a:lnTo>
                <a:lnTo>
                  <a:pt x="213693" y="4708"/>
                </a:lnTo>
                <a:lnTo>
                  <a:pt x="213693" y="0"/>
                </a:lnTo>
                <a:close/>
              </a:path>
            </a:pathLst>
          </a:custGeom>
          <a:solidFill>
            <a:schemeClr val="l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81" name="Google Shape;1081;p28"/>
          <p:cNvPicPr preferRelativeResize="0"/>
          <p:nvPr/>
        </p:nvPicPr>
        <p:blipFill>
          <a:blip r:embed="rId3">
            <a:alphaModFix/>
          </a:blip>
          <a:stretch>
            <a:fillRect/>
          </a:stretch>
        </p:blipFill>
        <p:spPr>
          <a:xfrm>
            <a:off x="7336721" y="4770950"/>
            <a:ext cx="1732579" cy="2955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5" name="Shape 1445"/>
        <p:cNvGrpSpPr/>
        <p:nvPr/>
      </p:nvGrpSpPr>
      <p:grpSpPr>
        <a:xfrm>
          <a:off x="0" y="0"/>
          <a:ext cx="0" cy="0"/>
          <a:chOff x="0" y="0"/>
          <a:chExt cx="0" cy="0"/>
        </a:xfrm>
      </p:grpSpPr>
      <p:sp>
        <p:nvSpPr>
          <p:cNvPr id="1446" name="Google Shape;1446;p55"/>
          <p:cNvSpPr txBox="1"/>
          <p:nvPr>
            <p:ph type="title"/>
          </p:nvPr>
        </p:nvSpPr>
        <p:spPr>
          <a:xfrm>
            <a:off x="584100" y="291050"/>
            <a:ext cx="7975800" cy="67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Answer</a:t>
            </a:r>
            <a:r>
              <a:rPr lang="en"/>
              <a:t> the Compelling Question</a:t>
            </a:r>
            <a:endParaRPr/>
          </a:p>
        </p:txBody>
      </p:sp>
      <p:sp>
        <p:nvSpPr>
          <p:cNvPr id="1447" name="Google Shape;1447;p55"/>
          <p:cNvSpPr txBox="1"/>
          <p:nvPr>
            <p:ph idx="1" type="body"/>
          </p:nvPr>
        </p:nvSpPr>
        <p:spPr>
          <a:xfrm>
            <a:off x="720000" y="899650"/>
            <a:ext cx="7785900" cy="3097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800"/>
              <a:t>What is more important to the pursuit of happiness: a government of laws or a culture of individual civic virtue? </a:t>
            </a:r>
            <a:r>
              <a:rPr lang="en" sz="1800"/>
              <a:t>(record on </a:t>
            </a:r>
            <a:r>
              <a:rPr lang="en" sz="1800" u="sng">
                <a:solidFill>
                  <a:schemeClr val="hlink"/>
                </a:solidFill>
                <a:hlinkClick r:id="rId3"/>
              </a:rPr>
              <a:t>page 5</a:t>
            </a:r>
            <a:r>
              <a:rPr lang="en" sz="1800"/>
              <a:t>)</a:t>
            </a:r>
            <a:endParaRPr sz="1800"/>
          </a:p>
          <a:p>
            <a:pPr indent="0" lvl="0" marL="0" rtl="0" algn="l">
              <a:spcBef>
                <a:spcPts val="0"/>
              </a:spcBef>
              <a:spcAft>
                <a:spcPts val="0"/>
              </a:spcAft>
              <a:buNone/>
            </a:pPr>
            <a:r>
              <a:t/>
            </a:r>
            <a:endParaRPr b="1" sz="1500"/>
          </a:p>
          <a:p>
            <a:pPr indent="-342900" lvl="0" marL="457200" rtl="0" algn="l">
              <a:spcBef>
                <a:spcPts val="0"/>
              </a:spcBef>
              <a:spcAft>
                <a:spcPts val="0"/>
              </a:spcAft>
              <a:buSzPts val="1800"/>
              <a:buAutoNum type="arabicPeriod"/>
            </a:pPr>
            <a:r>
              <a:rPr b="1" lang="en" sz="1800"/>
              <a:t>Claim  </a:t>
            </a:r>
            <a:r>
              <a:rPr lang="en" sz="1800"/>
              <a:t>(pick a side + “</a:t>
            </a:r>
            <a:r>
              <a:rPr lang="en" sz="1800"/>
              <a:t>because</a:t>
            </a:r>
            <a:r>
              <a:rPr lang="en" sz="1800"/>
              <a:t>” + establish how you will prove this)</a:t>
            </a:r>
            <a:endParaRPr sz="1800"/>
          </a:p>
          <a:p>
            <a:pPr indent="0" lvl="0" marL="457200" rtl="0" algn="l">
              <a:spcBef>
                <a:spcPts val="0"/>
              </a:spcBef>
              <a:spcAft>
                <a:spcPts val="0"/>
              </a:spcAft>
              <a:buNone/>
            </a:pPr>
            <a:r>
              <a:t/>
            </a:r>
            <a:endParaRPr sz="1800"/>
          </a:p>
          <a:p>
            <a:pPr indent="-342900" lvl="0" marL="457200" rtl="0" algn="l">
              <a:spcBef>
                <a:spcPts val="0"/>
              </a:spcBef>
              <a:spcAft>
                <a:spcPts val="0"/>
              </a:spcAft>
              <a:buSzPts val="1800"/>
              <a:buAutoNum type="arabicPeriod"/>
            </a:pPr>
            <a:r>
              <a:rPr b="1" lang="en" sz="1800"/>
              <a:t>Evidence #1</a:t>
            </a:r>
            <a:endParaRPr b="1" sz="1800"/>
          </a:p>
          <a:p>
            <a:pPr indent="0" lvl="0" marL="457200" rtl="0" algn="l">
              <a:spcBef>
                <a:spcPts val="0"/>
              </a:spcBef>
              <a:spcAft>
                <a:spcPts val="0"/>
              </a:spcAft>
              <a:buNone/>
            </a:pPr>
            <a:r>
              <a:t/>
            </a:r>
            <a:endParaRPr b="1" sz="1800"/>
          </a:p>
          <a:p>
            <a:pPr indent="-342900" lvl="0" marL="457200" rtl="0" algn="l">
              <a:spcBef>
                <a:spcPts val="0"/>
              </a:spcBef>
              <a:spcAft>
                <a:spcPts val="0"/>
              </a:spcAft>
              <a:buSzPts val="1800"/>
              <a:buAutoNum type="arabicPeriod"/>
            </a:pPr>
            <a:r>
              <a:rPr b="1" lang="en" sz="1800"/>
              <a:t>Evidence #2</a:t>
            </a:r>
            <a:endParaRPr b="1" sz="1800"/>
          </a:p>
          <a:p>
            <a:pPr indent="0" lvl="0" marL="457200" rtl="0" algn="l">
              <a:spcBef>
                <a:spcPts val="0"/>
              </a:spcBef>
              <a:spcAft>
                <a:spcPts val="0"/>
              </a:spcAft>
              <a:buNone/>
            </a:pPr>
            <a:r>
              <a:t/>
            </a:r>
            <a:endParaRPr b="1" sz="1800"/>
          </a:p>
          <a:p>
            <a:pPr indent="-342900" lvl="0" marL="457200" rtl="0" algn="l">
              <a:spcBef>
                <a:spcPts val="0"/>
              </a:spcBef>
              <a:spcAft>
                <a:spcPts val="0"/>
              </a:spcAft>
              <a:buSzPts val="1800"/>
              <a:buAutoNum type="arabicPeriod"/>
            </a:pPr>
            <a:r>
              <a:rPr b="1" lang="en" sz="1800"/>
              <a:t>Evidence #3</a:t>
            </a:r>
            <a:endParaRPr b="1" sz="1800"/>
          </a:p>
        </p:txBody>
      </p:sp>
      <p:sp>
        <p:nvSpPr>
          <p:cNvPr id="1448" name="Google Shape;1448;p55"/>
          <p:cNvSpPr txBox="1"/>
          <p:nvPr/>
        </p:nvSpPr>
        <p:spPr>
          <a:xfrm>
            <a:off x="2960000" y="2514075"/>
            <a:ext cx="5336700" cy="13224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lt2"/>
              </a:buClr>
              <a:buSzPts val="1800"/>
              <a:buFont typeface="Open Sans"/>
              <a:buChar char="-"/>
            </a:pPr>
            <a:r>
              <a:rPr i="1" lang="en" sz="1800">
                <a:solidFill>
                  <a:schemeClr val="lt2"/>
                </a:solidFill>
                <a:latin typeface="Open Sans"/>
                <a:ea typeface="Open Sans"/>
                <a:cs typeface="Open Sans"/>
                <a:sym typeface="Open Sans"/>
              </a:rPr>
              <a:t>Use three different sources.</a:t>
            </a:r>
            <a:endParaRPr i="1" sz="1800">
              <a:solidFill>
                <a:schemeClr val="lt2"/>
              </a:solidFill>
              <a:latin typeface="Open Sans"/>
              <a:ea typeface="Open Sans"/>
              <a:cs typeface="Open Sans"/>
              <a:sym typeface="Open Sans"/>
            </a:endParaRPr>
          </a:p>
          <a:p>
            <a:pPr indent="-342900" lvl="0" marL="457200" rtl="0" algn="l">
              <a:spcBef>
                <a:spcPts val="0"/>
              </a:spcBef>
              <a:spcAft>
                <a:spcPts val="0"/>
              </a:spcAft>
              <a:buClr>
                <a:schemeClr val="lt2"/>
              </a:buClr>
              <a:buSzPts val="1800"/>
              <a:buFont typeface="Open Sans"/>
              <a:buChar char="-"/>
            </a:pPr>
            <a:r>
              <a:rPr i="1" lang="en" sz="1800">
                <a:solidFill>
                  <a:schemeClr val="lt2"/>
                </a:solidFill>
                <a:latin typeface="Open Sans"/>
                <a:ea typeface="Open Sans"/>
                <a:cs typeface="Open Sans"/>
                <a:sym typeface="Open Sans"/>
              </a:rPr>
              <a:t>Describe</a:t>
            </a:r>
            <a:r>
              <a:rPr i="1" lang="en" sz="1800">
                <a:solidFill>
                  <a:schemeClr val="lt2"/>
                </a:solidFill>
                <a:latin typeface="Open Sans"/>
                <a:ea typeface="Open Sans"/>
                <a:cs typeface="Open Sans"/>
                <a:sym typeface="Open Sans"/>
              </a:rPr>
              <a:t> the source and include a short direct quote. </a:t>
            </a:r>
            <a:endParaRPr i="1" sz="1800">
              <a:solidFill>
                <a:schemeClr val="lt2"/>
              </a:solidFill>
              <a:latin typeface="Open Sans"/>
              <a:ea typeface="Open Sans"/>
              <a:cs typeface="Open Sans"/>
              <a:sym typeface="Open Sans"/>
            </a:endParaRPr>
          </a:p>
          <a:p>
            <a:pPr indent="-342900" lvl="0" marL="457200" rtl="0" algn="l">
              <a:spcBef>
                <a:spcPts val="0"/>
              </a:spcBef>
              <a:spcAft>
                <a:spcPts val="0"/>
              </a:spcAft>
              <a:buClr>
                <a:schemeClr val="lt2"/>
              </a:buClr>
              <a:buSzPts val="1800"/>
              <a:buFont typeface="Open Sans"/>
              <a:buChar char="-"/>
            </a:pPr>
            <a:r>
              <a:rPr i="1" lang="en" sz="1800">
                <a:solidFill>
                  <a:schemeClr val="lt2"/>
                </a:solidFill>
                <a:latin typeface="Open Sans"/>
                <a:ea typeface="Open Sans"/>
                <a:cs typeface="Open Sans"/>
                <a:sym typeface="Open Sans"/>
              </a:rPr>
              <a:t>Explain how this source supports your claim. </a:t>
            </a:r>
            <a:endParaRPr i="1" sz="1800">
              <a:solidFill>
                <a:schemeClr val="lt2"/>
              </a:solidFill>
              <a:latin typeface="Open Sans"/>
              <a:ea typeface="Open Sans"/>
              <a:cs typeface="Open Sans"/>
              <a:sym typeface="Open Sans"/>
            </a:endParaRPr>
          </a:p>
        </p:txBody>
      </p:sp>
      <p:pic>
        <p:nvPicPr>
          <p:cNvPr id="1449" name="Google Shape;1449;p55"/>
          <p:cNvPicPr preferRelativeResize="0"/>
          <p:nvPr/>
        </p:nvPicPr>
        <p:blipFill>
          <a:blip r:embed="rId4">
            <a:alphaModFix/>
          </a:blip>
          <a:stretch>
            <a:fillRect/>
          </a:stretch>
        </p:blipFill>
        <p:spPr>
          <a:xfrm>
            <a:off x="7336721" y="4770950"/>
            <a:ext cx="1732579" cy="2955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3" name="Shape 1453"/>
        <p:cNvGrpSpPr/>
        <p:nvPr/>
      </p:nvGrpSpPr>
      <p:grpSpPr>
        <a:xfrm>
          <a:off x="0" y="0"/>
          <a:ext cx="0" cy="0"/>
          <a:chOff x="0" y="0"/>
          <a:chExt cx="0" cy="0"/>
        </a:xfrm>
      </p:grpSpPr>
      <p:sp>
        <p:nvSpPr>
          <p:cNvPr id="1454" name="Google Shape;1454;p56"/>
          <p:cNvSpPr txBox="1"/>
          <p:nvPr>
            <p:ph idx="1" type="subTitle"/>
          </p:nvPr>
        </p:nvSpPr>
        <p:spPr>
          <a:xfrm>
            <a:off x="715100" y="522799"/>
            <a:ext cx="3481800" cy="5259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2900"/>
              <a:t>DEBATE</a:t>
            </a:r>
            <a:endParaRPr sz="2900"/>
          </a:p>
        </p:txBody>
      </p:sp>
      <p:sp>
        <p:nvSpPr>
          <p:cNvPr id="1455" name="Google Shape;1455;p56"/>
          <p:cNvSpPr txBox="1"/>
          <p:nvPr>
            <p:ph idx="2" type="subTitle"/>
          </p:nvPr>
        </p:nvSpPr>
        <p:spPr>
          <a:xfrm>
            <a:off x="715100" y="1100025"/>
            <a:ext cx="3481800" cy="3676500"/>
          </a:xfrm>
          <a:prstGeom prst="rect">
            <a:avLst/>
          </a:prstGeom>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The objective is to prove the other side wrong.</a:t>
            </a:r>
            <a:endParaRPr sz="1800">
              <a:solidFill>
                <a:srgbClr val="000000"/>
              </a:solidFill>
              <a:latin typeface="Arial"/>
              <a:ea typeface="Arial"/>
              <a:cs typeface="Arial"/>
              <a:sym typeface="Arial"/>
            </a:endParaRPr>
          </a:p>
          <a:p>
            <a:pPr indent="-342900" lvl="0" marL="457200" rtl="0" algn="l">
              <a:lnSpc>
                <a:spcPct val="115000"/>
              </a:lnSpc>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Debate is competitive and sometimes oppositional.</a:t>
            </a:r>
            <a:endParaRPr sz="1800">
              <a:solidFill>
                <a:srgbClr val="000000"/>
              </a:solidFill>
              <a:latin typeface="Arial"/>
              <a:ea typeface="Arial"/>
              <a:cs typeface="Arial"/>
              <a:sym typeface="Arial"/>
            </a:endParaRPr>
          </a:p>
          <a:p>
            <a:pPr indent="-342900" lvl="0" marL="457200" rtl="0" algn="l">
              <a:lnSpc>
                <a:spcPct val="115000"/>
              </a:lnSpc>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Listen to find flaws, spot differences, or counter arguments.</a:t>
            </a:r>
            <a:endParaRPr sz="1800">
              <a:solidFill>
                <a:srgbClr val="000000"/>
              </a:solidFill>
              <a:latin typeface="Arial"/>
              <a:ea typeface="Arial"/>
              <a:cs typeface="Arial"/>
              <a:sym typeface="Arial"/>
            </a:endParaRPr>
          </a:p>
          <a:p>
            <a:pPr indent="-342900" lvl="0" marL="457200" rtl="0" algn="l">
              <a:lnSpc>
                <a:spcPct val="115000"/>
              </a:lnSpc>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Affirm and defend your own point of view.</a:t>
            </a:r>
            <a:endParaRPr sz="1800">
              <a:solidFill>
                <a:srgbClr val="000000"/>
              </a:solidFill>
              <a:latin typeface="Arial"/>
              <a:ea typeface="Arial"/>
              <a:cs typeface="Arial"/>
              <a:sym typeface="Arial"/>
            </a:endParaRPr>
          </a:p>
          <a:p>
            <a:pPr indent="-342900" lvl="0" marL="457200" rtl="0" algn="l">
              <a:lnSpc>
                <a:spcPct val="115000"/>
              </a:lnSpc>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Assumes there is a right and wrong answer.</a:t>
            </a:r>
            <a:endParaRPr sz="1000"/>
          </a:p>
        </p:txBody>
      </p:sp>
      <p:sp>
        <p:nvSpPr>
          <p:cNvPr id="1456" name="Google Shape;1456;p56"/>
          <p:cNvSpPr txBox="1"/>
          <p:nvPr>
            <p:ph idx="3" type="subTitle"/>
          </p:nvPr>
        </p:nvSpPr>
        <p:spPr>
          <a:xfrm>
            <a:off x="4870800" y="1100025"/>
            <a:ext cx="3481800" cy="3676500"/>
          </a:xfrm>
          <a:prstGeom prst="rect">
            <a:avLst/>
          </a:prstGeom>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The objective is to listen to understand</a:t>
            </a:r>
            <a:endParaRPr sz="1800">
              <a:solidFill>
                <a:srgbClr val="000000"/>
              </a:solidFill>
              <a:latin typeface="Arial"/>
              <a:ea typeface="Arial"/>
              <a:cs typeface="Arial"/>
              <a:sym typeface="Arial"/>
            </a:endParaRPr>
          </a:p>
          <a:p>
            <a:pPr indent="-342900" lvl="0" marL="457200" rtl="0" algn="l">
              <a:lnSpc>
                <a:spcPct val="115000"/>
              </a:lnSpc>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Dialogue is collaborative, creating a shared understanding. </a:t>
            </a:r>
            <a:endParaRPr sz="1800">
              <a:solidFill>
                <a:srgbClr val="000000"/>
              </a:solidFill>
              <a:latin typeface="Arial"/>
              <a:ea typeface="Arial"/>
              <a:cs typeface="Arial"/>
              <a:sym typeface="Arial"/>
            </a:endParaRPr>
          </a:p>
          <a:p>
            <a:pPr indent="-342900" lvl="0" marL="457200" rtl="0" algn="l">
              <a:lnSpc>
                <a:spcPct val="115000"/>
              </a:lnSpc>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Listen with an open mind and be prepared to change your mind</a:t>
            </a:r>
            <a:endParaRPr sz="1800">
              <a:solidFill>
                <a:srgbClr val="000000"/>
              </a:solidFill>
              <a:latin typeface="Arial"/>
              <a:ea typeface="Arial"/>
              <a:cs typeface="Arial"/>
              <a:sym typeface="Arial"/>
            </a:endParaRPr>
          </a:p>
          <a:p>
            <a:pPr indent="-342900" lvl="0" marL="457200" rtl="0" algn="l">
              <a:lnSpc>
                <a:spcPct val="115000"/>
              </a:lnSpc>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Assume that there are many ways to approach the topic.</a:t>
            </a:r>
            <a:endParaRPr sz="1700"/>
          </a:p>
        </p:txBody>
      </p:sp>
      <p:sp>
        <p:nvSpPr>
          <p:cNvPr id="1457" name="Google Shape;1457;p56"/>
          <p:cNvSpPr txBox="1"/>
          <p:nvPr>
            <p:ph idx="7" type="subTitle"/>
          </p:nvPr>
        </p:nvSpPr>
        <p:spPr>
          <a:xfrm>
            <a:off x="4870800" y="602000"/>
            <a:ext cx="3481800" cy="446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2900"/>
              <a:t>DIALOGUE</a:t>
            </a:r>
            <a:endParaRPr sz="2900"/>
          </a:p>
        </p:txBody>
      </p:sp>
      <p:pic>
        <p:nvPicPr>
          <p:cNvPr id="1458" name="Google Shape;1458;p56"/>
          <p:cNvPicPr preferRelativeResize="0"/>
          <p:nvPr/>
        </p:nvPicPr>
        <p:blipFill>
          <a:blip r:embed="rId3">
            <a:alphaModFix/>
          </a:blip>
          <a:stretch>
            <a:fillRect/>
          </a:stretch>
        </p:blipFill>
        <p:spPr>
          <a:xfrm>
            <a:off x="6882900" y="4888550"/>
            <a:ext cx="1376575" cy="2348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2" name="Shape 1462"/>
        <p:cNvGrpSpPr/>
        <p:nvPr/>
      </p:nvGrpSpPr>
      <p:grpSpPr>
        <a:xfrm>
          <a:off x="0" y="0"/>
          <a:ext cx="0" cy="0"/>
          <a:chOff x="0" y="0"/>
          <a:chExt cx="0" cy="0"/>
        </a:xfrm>
      </p:grpSpPr>
      <p:sp>
        <p:nvSpPr>
          <p:cNvPr id="1463" name="Google Shape;1463;p57"/>
          <p:cNvSpPr txBox="1"/>
          <p:nvPr>
            <p:ph idx="1" type="subTitle"/>
          </p:nvPr>
        </p:nvSpPr>
        <p:spPr>
          <a:xfrm>
            <a:off x="719988" y="1142665"/>
            <a:ext cx="2907600" cy="498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A. The Government </a:t>
            </a:r>
            <a:endParaRPr/>
          </a:p>
        </p:txBody>
      </p:sp>
      <p:sp>
        <p:nvSpPr>
          <p:cNvPr id="1464" name="Google Shape;1464;p57"/>
          <p:cNvSpPr txBox="1"/>
          <p:nvPr>
            <p:ph idx="2" type="subTitle"/>
          </p:nvPr>
        </p:nvSpPr>
        <p:spPr>
          <a:xfrm>
            <a:off x="5197515" y="1142665"/>
            <a:ext cx="2907600" cy="498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B. The Individual </a:t>
            </a:r>
            <a:endParaRPr/>
          </a:p>
        </p:txBody>
      </p:sp>
      <p:sp>
        <p:nvSpPr>
          <p:cNvPr id="1465" name="Google Shape;1465;p57"/>
          <p:cNvSpPr txBox="1"/>
          <p:nvPr>
            <p:ph idx="3" type="subTitle"/>
          </p:nvPr>
        </p:nvSpPr>
        <p:spPr>
          <a:xfrm>
            <a:off x="719988" y="1644690"/>
            <a:ext cx="2907600" cy="1350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t>Through good laws, promoting justice, safety &amp; the common good, stability, and protection of rights.</a:t>
            </a:r>
            <a:endParaRPr sz="1800"/>
          </a:p>
        </p:txBody>
      </p:sp>
      <p:sp>
        <p:nvSpPr>
          <p:cNvPr id="1466" name="Google Shape;1466;p57"/>
          <p:cNvSpPr txBox="1"/>
          <p:nvPr>
            <p:ph type="title"/>
          </p:nvPr>
        </p:nvSpPr>
        <p:spPr>
          <a:xfrm>
            <a:off x="720000" y="341080"/>
            <a:ext cx="7704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Happiness: Whose Job Is It? </a:t>
            </a:r>
            <a:endParaRPr/>
          </a:p>
        </p:txBody>
      </p:sp>
      <p:sp>
        <p:nvSpPr>
          <p:cNvPr id="1467" name="Google Shape;1467;p57"/>
          <p:cNvSpPr txBox="1"/>
          <p:nvPr>
            <p:ph idx="4" type="subTitle"/>
          </p:nvPr>
        </p:nvSpPr>
        <p:spPr>
          <a:xfrm>
            <a:off x="5197527" y="1644696"/>
            <a:ext cx="2837100" cy="1350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t>By being good and acting with civic virtue toward yourself and others, often placing others ahead of yourself.  </a:t>
            </a:r>
            <a:endParaRPr sz="1800"/>
          </a:p>
        </p:txBody>
      </p:sp>
      <p:sp>
        <p:nvSpPr>
          <p:cNvPr id="1468" name="Google Shape;1468;p57"/>
          <p:cNvSpPr txBox="1"/>
          <p:nvPr/>
        </p:nvSpPr>
        <p:spPr>
          <a:xfrm>
            <a:off x="720000" y="3282975"/>
            <a:ext cx="2962800" cy="684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i="1" lang="en" sz="3200">
                <a:solidFill>
                  <a:schemeClr val="lt2"/>
                </a:solidFill>
                <a:latin typeface="Open Sans"/>
                <a:ea typeface="Open Sans"/>
                <a:cs typeface="Open Sans"/>
                <a:sym typeface="Open Sans"/>
              </a:rPr>
              <a:t>←</a:t>
            </a:r>
            <a:r>
              <a:rPr b="1" i="1" lang="en" sz="2200">
                <a:solidFill>
                  <a:schemeClr val="lt2"/>
                </a:solidFill>
                <a:latin typeface="Open Sans"/>
                <a:ea typeface="Open Sans"/>
                <a:cs typeface="Open Sans"/>
                <a:sym typeface="Open Sans"/>
              </a:rPr>
              <a:t> Move to this side </a:t>
            </a:r>
            <a:r>
              <a:rPr b="1" i="1" lang="en" sz="2200">
                <a:solidFill>
                  <a:schemeClr val="lt2"/>
                </a:solidFill>
                <a:latin typeface="Open Sans"/>
                <a:ea typeface="Open Sans"/>
                <a:cs typeface="Open Sans"/>
                <a:sym typeface="Open Sans"/>
              </a:rPr>
              <a:t> </a:t>
            </a:r>
            <a:endParaRPr b="1" i="1" sz="2200">
              <a:solidFill>
                <a:schemeClr val="lt2"/>
              </a:solidFill>
              <a:latin typeface="Open Sans"/>
              <a:ea typeface="Open Sans"/>
              <a:cs typeface="Open Sans"/>
              <a:sym typeface="Open Sans"/>
            </a:endParaRPr>
          </a:p>
        </p:txBody>
      </p:sp>
      <p:sp>
        <p:nvSpPr>
          <p:cNvPr id="1469" name="Google Shape;1469;p57"/>
          <p:cNvSpPr txBox="1"/>
          <p:nvPr/>
        </p:nvSpPr>
        <p:spPr>
          <a:xfrm>
            <a:off x="5197525" y="3282975"/>
            <a:ext cx="3036600" cy="684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i="1" lang="en" sz="2200">
                <a:solidFill>
                  <a:schemeClr val="lt2"/>
                </a:solidFill>
                <a:latin typeface="Open Sans"/>
                <a:ea typeface="Open Sans"/>
                <a:cs typeface="Open Sans"/>
                <a:sym typeface="Open Sans"/>
              </a:rPr>
              <a:t>Move to this side </a:t>
            </a:r>
            <a:r>
              <a:rPr b="1" i="1" lang="en" sz="3200">
                <a:solidFill>
                  <a:schemeClr val="lt2"/>
                </a:solidFill>
                <a:latin typeface="Open Sans"/>
                <a:ea typeface="Open Sans"/>
                <a:cs typeface="Open Sans"/>
                <a:sym typeface="Open Sans"/>
              </a:rPr>
              <a:t>→</a:t>
            </a:r>
            <a:endParaRPr b="1" i="1" sz="3200">
              <a:solidFill>
                <a:schemeClr val="lt2"/>
              </a:solidFill>
              <a:latin typeface="Open Sans"/>
              <a:ea typeface="Open Sans"/>
              <a:cs typeface="Open Sans"/>
              <a:sym typeface="Open Sans"/>
            </a:endParaRPr>
          </a:p>
        </p:txBody>
      </p:sp>
      <p:pic>
        <p:nvPicPr>
          <p:cNvPr id="1470" name="Google Shape;1470;p57"/>
          <p:cNvPicPr preferRelativeResize="0"/>
          <p:nvPr/>
        </p:nvPicPr>
        <p:blipFill>
          <a:blip r:embed="rId3">
            <a:alphaModFix/>
          </a:blip>
          <a:stretch>
            <a:fillRect/>
          </a:stretch>
        </p:blipFill>
        <p:spPr>
          <a:xfrm>
            <a:off x="7336721" y="4770950"/>
            <a:ext cx="1732579" cy="2955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4" name="Shape 1474"/>
        <p:cNvGrpSpPr/>
        <p:nvPr/>
      </p:nvGrpSpPr>
      <p:grpSpPr>
        <a:xfrm>
          <a:off x="0" y="0"/>
          <a:ext cx="0" cy="0"/>
          <a:chOff x="0" y="0"/>
          <a:chExt cx="0" cy="0"/>
        </a:xfrm>
      </p:grpSpPr>
      <p:sp>
        <p:nvSpPr>
          <p:cNvPr id="1475" name="Google Shape;1475;p58"/>
          <p:cNvSpPr txBox="1"/>
          <p:nvPr>
            <p:ph type="title"/>
          </p:nvPr>
        </p:nvSpPr>
        <p:spPr>
          <a:xfrm>
            <a:off x="3327700" y="1899275"/>
            <a:ext cx="4519800" cy="892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ELABORATE</a:t>
            </a:r>
            <a:endParaRPr/>
          </a:p>
        </p:txBody>
      </p:sp>
      <p:sp>
        <p:nvSpPr>
          <p:cNvPr id="1476" name="Google Shape;1476;p58"/>
          <p:cNvSpPr txBox="1"/>
          <p:nvPr>
            <p:ph idx="2" type="title"/>
          </p:nvPr>
        </p:nvSpPr>
        <p:spPr>
          <a:xfrm>
            <a:off x="2157500" y="1899275"/>
            <a:ext cx="1170300" cy="892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04</a:t>
            </a:r>
            <a:endParaRPr/>
          </a:p>
        </p:txBody>
      </p:sp>
      <p:grpSp>
        <p:nvGrpSpPr>
          <p:cNvPr id="1477" name="Google Shape;1477;p58"/>
          <p:cNvGrpSpPr/>
          <p:nvPr/>
        </p:nvGrpSpPr>
        <p:grpSpPr>
          <a:xfrm>
            <a:off x="-12" y="0"/>
            <a:ext cx="1624800" cy="5143500"/>
            <a:chOff x="-12" y="0"/>
            <a:chExt cx="1624800" cy="5143500"/>
          </a:xfrm>
        </p:grpSpPr>
        <p:sp>
          <p:nvSpPr>
            <p:cNvPr id="1478" name="Google Shape;1478;p58"/>
            <p:cNvSpPr/>
            <p:nvPr/>
          </p:nvSpPr>
          <p:spPr>
            <a:xfrm>
              <a:off x="-12" y="0"/>
              <a:ext cx="1624800" cy="51435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479" name="Google Shape;1479;p58"/>
            <p:cNvGrpSpPr/>
            <p:nvPr/>
          </p:nvGrpSpPr>
          <p:grpSpPr>
            <a:xfrm>
              <a:off x="203453" y="232964"/>
              <a:ext cx="1246566" cy="4709941"/>
              <a:chOff x="203454" y="208547"/>
              <a:chExt cx="1225006" cy="4628480"/>
            </a:xfrm>
          </p:grpSpPr>
          <p:grpSp>
            <p:nvGrpSpPr>
              <p:cNvPr id="1480" name="Google Shape;1480;p58"/>
              <p:cNvGrpSpPr/>
              <p:nvPr/>
            </p:nvGrpSpPr>
            <p:grpSpPr>
              <a:xfrm>
                <a:off x="210567" y="208547"/>
                <a:ext cx="1217893" cy="1187539"/>
                <a:chOff x="217679" y="160922"/>
                <a:chExt cx="1217893" cy="1187539"/>
              </a:xfrm>
            </p:grpSpPr>
            <p:sp>
              <p:nvSpPr>
                <p:cNvPr id="1481" name="Google Shape;1481;p58"/>
                <p:cNvSpPr/>
                <p:nvPr/>
              </p:nvSpPr>
              <p:spPr>
                <a:xfrm>
                  <a:off x="217679" y="160922"/>
                  <a:ext cx="229829" cy="218803"/>
                </a:xfrm>
                <a:custGeom>
                  <a:rect b="b" l="l" r="r" t="t"/>
                  <a:pathLst>
                    <a:path extrusionOk="0" h="4981" w="5232">
                      <a:moveTo>
                        <a:pt x="2616" y="1"/>
                      </a:moveTo>
                      <a:lnTo>
                        <a:pt x="1988" y="1905"/>
                      </a:lnTo>
                      <a:lnTo>
                        <a:pt x="0" y="1905"/>
                      </a:lnTo>
                      <a:lnTo>
                        <a:pt x="1611" y="3076"/>
                      </a:lnTo>
                      <a:lnTo>
                        <a:pt x="984" y="4980"/>
                      </a:lnTo>
                      <a:lnTo>
                        <a:pt x="2616" y="3809"/>
                      </a:lnTo>
                      <a:lnTo>
                        <a:pt x="4227" y="4980"/>
                      </a:lnTo>
                      <a:lnTo>
                        <a:pt x="4227" y="4980"/>
                      </a:lnTo>
                      <a:lnTo>
                        <a:pt x="3599" y="3076"/>
                      </a:lnTo>
                      <a:lnTo>
                        <a:pt x="5231" y="1905"/>
                      </a:lnTo>
                      <a:lnTo>
                        <a:pt x="3223"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2" name="Google Shape;1482;p58"/>
                <p:cNvSpPr/>
                <p:nvPr/>
              </p:nvSpPr>
              <p:spPr>
                <a:xfrm>
                  <a:off x="711250" y="160922"/>
                  <a:ext cx="229829" cy="218803"/>
                </a:xfrm>
                <a:custGeom>
                  <a:rect b="b" l="l" r="r" t="t"/>
                  <a:pathLst>
                    <a:path extrusionOk="0" h="4981" w="5232">
                      <a:moveTo>
                        <a:pt x="2616" y="1"/>
                      </a:moveTo>
                      <a:lnTo>
                        <a:pt x="2009" y="1905"/>
                      </a:lnTo>
                      <a:lnTo>
                        <a:pt x="0" y="1905"/>
                      </a:lnTo>
                      <a:lnTo>
                        <a:pt x="1611" y="3076"/>
                      </a:lnTo>
                      <a:lnTo>
                        <a:pt x="1005" y="4980"/>
                      </a:lnTo>
                      <a:lnTo>
                        <a:pt x="2616" y="3809"/>
                      </a:lnTo>
                      <a:lnTo>
                        <a:pt x="4227" y="4980"/>
                      </a:lnTo>
                      <a:lnTo>
                        <a:pt x="3620" y="3076"/>
                      </a:lnTo>
                      <a:lnTo>
                        <a:pt x="5231" y="1905"/>
                      </a:lnTo>
                      <a:lnTo>
                        <a:pt x="3243"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3" name="Google Shape;1483;p58"/>
                <p:cNvSpPr/>
                <p:nvPr/>
              </p:nvSpPr>
              <p:spPr>
                <a:xfrm>
                  <a:off x="1205744" y="160922"/>
                  <a:ext cx="229829" cy="218803"/>
                </a:xfrm>
                <a:custGeom>
                  <a:rect b="b" l="l" r="r" t="t"/>
                  <a:pathLst>
                    <a:path extrusionOk="0" h="4981" w="5232">
                      <a:moveTo>
                        <a:pt x="2616" y="1"/>
                      </a:moveTo>
                      <a:lnTo>
                        <a:pt x="1988" y="1905"/>
                      </a:lnTo>
                      <a:lnTo>
                        <a:pt x="0" y="1905"/>
                      </a:lnTo>
                      <a:lnTo>
                        <a:pt x="1611" y="3076"/>
                      </a:lnTo>
                      <a:lnTo>
                        <a:pt x="984" y="4980"/>
                      </a:lnTo>
                      <a:lnTo>
                        <a:pt x="2616" y="3809"/>
                      </a:lnTo>
                      <a:lnTo>
                        <a:pt x="4227" y="4980"/>
                      </a:lnTo>
                      <a:lnTo>
                        <a:pt x="3599" y="3076"/>
                      </a:lnTo>
                      <a:lnTo>
                        <a:pt x="5231" y="1905"/>
                      </a:lnTo>
                      <a:lnTo>
                        <a:pt x="3222"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4" name="Google Shape;1484;p58"/>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5" name="Google Shape;1485;p58"/>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6" name="Google Shape;1486;p58"/>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7" name="Google Shape;1487;p58"/>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8" name="Google Shape;1488;p58"/>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9" name="Google Shape;1489;p58"/>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0" name="Google Shape;1490;p58"/>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1" name="Google Shape;1491;p58"/>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2" name="Google Shape;1492;p58"/>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3" name="Google Shape;1493;p58"/>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94" name="Google Shape;1494;p58"/>
              <p:cNvGrpSpPr/>
              <p:nvPr/>
            </p:nvGrpSpPr>
            <p:grpSpPr>
              <a:xfrm>
                <a:off x="210567" y="1475036"/>
                <a:ext cx="1217893" cy="968780"/>
                <a:chOff x="217679" y="379682"/>
                <a:chExt cx="1217893" cy="968780"/>
              </a:xfrm>
            </p:grpSpPr>
            <p:sp>
              <p:nvSpPr>
                <p:cNvPr id="1495" name="Google Shape;1495;p58"/>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6" name="Google Shape;1496;p58"/>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7" name="Google Shape;1497;p58"/>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8" name="Google Shape;1498;p58"/>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9" name="Google Shape;1499;p58"/>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0" name="Google Shape;1500;p58"/>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1" name="Google Shape;1501;p58"/>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2" name="Google Shape;1502;p58"/>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3" name="Google Shape;1503;p58"/>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4" name="Google Shape;1504;p58"/>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05" name="Google Shape;1505;p58"/>
              <p:cNvGrpSpPr/>
              <p:nvPr/>
            </p:nvGrpSpPr>
            <p:grpSpPr>
              <a:xfrm>
                <a:off x="203454" y="2522766"/>
                <a:ext cx="1217893" cy="968780"/>
                <a:chOff x="217679" y="379682"/>
                <a:chExt cx="1217893" cy="968780"/>
              </a:xfrm>
            </p:grpSpPr>
            <p:sp>
              <p:nvSpPr>
                <p:cNvPr id="1506" name="Google Shape;1506;p58"/>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7" name="Google Shape;1507;p58"/>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8" name="Google Shape;1508;p58"/>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9" name="Google Shape;1509;p58"/>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0" name="Google Shape;1510;p58"/>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1" name="Google Shape;1511;p58"/>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2" name="Google Shape;1512;p58"/>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3" name="Google Shape;1513;p58"/>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4" name="Google Shape;1514;p58"/>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5" name="Google Shape;1515;p58"/>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16" name="Google Shape;1516;p58"/>
              <p:cNvGrpSpPr/>
              <p:nvPr/>
            </p:nvGrpSpPr>
            <p:grpSpPr>
              <a:xfrm>
                <a:off x="210567" y="3570495"/>
                <a:ext cx="1217893" cy="968780"/>
                <a:chOff x="217679" y="379682"/>
                <a:chExt cx="1217893" cy="968780"/>
              </a:xfrm>
            </p:grpSpPr>
            <p:sp>
              <p:nvSpPr>
                <p:cNvPr id="1517" name="Google Shape;1517;p58"/>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8" name="Google Shape;1518;p58"/>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9" name="Google Shape;1519;p58"/>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0" name="Google Shape;1520;p58"/>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1" name="Google Shape;1521;p58"/>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2" name="Google Shape;1522;p58"/>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3" name="Google Shape;1523;p58"/>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4" name="Google Shape;1524;p58"/>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5" name="Google Shape;1525;p58"/>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6" name="Google Shape;1526;p58"/>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27" name="Google Shape;1527;p58"/>
              <p:cNvGrpSpPr/>
              <p:nvPr/>
            </p:nvGrpSpPr>
            <p:grpSpPr>
              <a:xfrm>
                <a:off x="476197" y="4618224"/>
                <a:ext cx="724322" cy="218803"/>
                <a:chOff x="483310" y="379682"/>
                <a:chExt cx="724322" cy="218803"/>
              </a:xfrm>
            </p:grpSpPr>
            <p:sp>
              <p:nvSpPr>
                <p:cNvPr id="1528" name="Google Shape;1528;p58"/>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9" name="Google Shape;1529;p58"/>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1530" name="Google Shape;1530;p58"/>
          <p:cNvSpPr/>
          <p:nvPr/>
        </p:nvSpPr>
        <p:spPr>
          <a:xfrm>
            <a:off x="1624800" y="3831869"/>
            <a:ext cx="7519358" cy="1311621"/>
          </a:xfrm>
          <a:custGeom>
            <a:rect b="b" l="l" r="r" t="t"/>
            <a:pathLst>
              <a:path extrusionOk="0" h="4709" w="213694">
                <a:moveTo>
                  <a:pt x="1" y="0"/>
                </a:moveTo>
                <a:lnTo>
                  <a:pt x="1" y="4708"/>
                </a:lnTo>
                <a:lnTo>
                  <a:pt x="213693" y="4708"/>
                </a:lnTo>
                <a:lnTo>
                  <a:pt x="213693" y="0"/>
                </a:lnTo>
                <a:close/>
              </a:path>
            </a:pathLst>
          </a:custGeom>
          <a:solidFill>
            <a:schemeClr val="l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531" name="Google Shape;1531;p58"/>
          <p:cNvPicPr preferRelativeResize="0"/>
          <p:nvPr/>
        </p:nvPicPr>
        <p:blipFill>
          <a:blip r:embed="rId3">
            <a:alphaModFix/>
          </a:blip>
          <a:stretch>
            <a:fillRect/>
          </a:stretch>
        </p:blipFill>
        <p:spPr>
          <a:xfrm>
            <a:off x="7336721" y="4770950"/>
            <a:ext cx="1732579" cy="29550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5" name="Shape 1535"/>
        <p:cNvGrpSpPr/>
        <p:nvPr/>
      </p:nvGrpSpPr>
      <p:grpSpPr>
        <a:xfrm>
          <a:off x="0" y="0"/>
          <a:ext cx="0" cy="0"/>
          <a:chOff x="0" y="0"/>
          <a:chExt cx="0" cy="0"/>
        </a:xfrm>
      </p:grpSpPr>
      <p:sp>
        <p:nvSpPr>
          <p:cNvPr id="1536" name="Google Shape;1536;p59"/>
          <p:cNvSpPr txBox="1"/>
          <p:nvPr>
            <p:ph type="title"/>
          </p:nvPr>
        </p:nvSpPr>
        <p:spPr>
          <a:xfrm>
            <a:off x="584100" y="285950"/>
            <a:ext cx="7975800" cy="67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Connecting to Modern Situations </a:t>
            </a:r>
            <a:endParaRPr/>
          </a:p>
        </p:txBody>
      </p:sp>
      <p:sp>
        <p:nvSpPr>
          <p:cNvPr id="1537" name="Google Shape;1537;p59"/>
          <p:cNvSpPr txBox="1"/>
          <p:nvPr>
            <p:ph idx="1" type="body"/>
          </p:nvPr>
        </p:nvSpPr>
        <p:spPr>
          <a:xfrm>
            <a:off x="584100" y="957050"/>
            <a:ext cx="7785600" cy="30402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800">
                <a:solidFill>
                  <a:srgbClr val="000000"/>
                </a:solidFill>
                <a:latin typeface="Arial"/>
                <a:ea typeface="Arial"/>
                <a:cs typeface="Arial"/>
                <a:sym typeface="Arial"/>
              </a:rPr>
              <a:t>Take ten minutes to reflect on the “Elaborate” questions found on </a:t>
            </a:r>
            <a:r>
              <a:rPr b="1" lang="en" sz="1800" u="sng">
                <a:solidFill>
                  <a:schemeClr val="hlink"/>
                </a:solidFill>
                <a:latin typeface="Arial"/>
                <a:ea typeface="Arial"/>
                <a:cs typeface="Arial"/>
                <a:sym typeface="Arial"/>
                <a:hlinkClick r:id="rId3"/>
              </a:rPr>
              <a:t>pages 5-6</a:t>
            </a:r>
            <a:r>
              <a:rPr b="1" lang="en" sz="1800">
                <a:solidFill>
                  <a:schemeClr val="hlink"/>
                </a:solidFill>
                <a:uFill>
                  <a:noFill/>
                </a:uFill>
                <a:latin typeface="Arial"/>
                <a:ea typeface="Arial"/>
                <a:cs typeface="Arial"/>
                <a:sym typeface="Arial"/>
                <a:hlinkClick r:id="rId4"/>
              </a:rPr>
              <a:t>.  </a:t>
            </a:r>
            <a:r>
              <a:rPr b="1" lang="en" sz="1800">
                <a:solidFill>
                  <a:srgbClr val="000000"/>
                </a:solidFill>
                <a:latin typeface="Arial"/>
                <a:ea typeface="Arial"/>
                <a:cs typeface="Arial"/>
                <a:sym typeface="Arial"/>
              </a:rPr>
              <a:t>You will be asked to share your </a:t>
            </a:r>
            <a:r>
              <a:rPr b="1" lang="en" sz="1800">
                <a:solidFill>
                  <a:srgbClr val="000000"/>
                </a:solidFill>
                <a:latin typeface="Arial"/>
                <a:ea typeface="Arial"/>
                <a:cs typeface="Arial"/>
                <a:sym typeface="Arial"/>
              </a:rPr>
              <a:t>thoughts</a:t>
            </a:r>
            <a:r>
              <a:rPr b="1" lang="en" sz="1800">
                <a:solidFill>
                  <a:srgbClr val="000000"/>
                </a:solidFill>
                <a:latin typeface="Arial"/>
                <a:ea typeface="Arial"/>
                <a:cs typeface="Arial"/>
                <a:sym typeface="Arial"/>
              </a:rPr>
              <a:t> with class later in an open dialogue.  </a:t>
            </a:r>
            <a:endParaRPr b="1" sz="1800">
              <a:solidFill>
                <a:srgbClr val="000000"/>
              </a:solidFill>
              <a:latin typeface="Arial"/>
              <a:ea typeface="Arial"/>
              <a:cs typeface="Arial"/>
              <a:sym typeface="Arial"/>
            </a:endParaRPr>
          </a:p>
          <a:p>
            <a:pPr indent="-311150" lvl="0" marL="457200" rtl="0" algn="l">
              <a:lnSpc>
                <a:spcPct val="115000"/>
              </a:lnSpc>
              <a:spcBef>
                <a:spcPts val="0"/>
              </a:spcBef>
              <a:spcAft>
                <a:spcPts val="0"/>
              </a:spcAft>
              <a:buClr>
                <a:srgbClr val="000000"/>
              </a:buClr>
              <a:buSzPts val="1300"/>
              <a:buFont typeface="Arial"/>
              <a:buAutoNum type="alphaLcPeriod"/>
            </a:pPr>
            <a:r>
              <a:rPr i="1" lang="en" sz="1300">
                <a:solidFill>
                  <a:srgbClr val="000000"/>
                </a:solidFill>
                <a:latin typeface="Arial"/>
                <a:ea typeface="Arial"/>
                <a:cs typeface="Arial"/>
                <a:sym typeface="Arial"/>
              </a:rPr>
              <a:t>How does the lack of individual civic virtue (ex. Dishonesty or apathy) weaken the effectiveness of good laws? </a:t>
            </a:r>
            <a:endParaRPr i="1" sz="1300">
              <a:solidFill>
                <a:srgbClr val="000000"/>
              </a:solidFill>
              <a:latin typeface="Arial"/>
              <a:ea typeface="Arial"/>
              <a:cs typeface="Arial"/>
              <a:sym typeface="Arial"/>
            </a:endParaRPr>
          </a:p>
          <a:p>
            <a:pPr indent="-311150" lvl="0" marL="457200" rtl="0" algn="l">
              <a:lnSpc>
                <a:spcPct val="115000"/>
              </a:lnSpc>
              <a:spcBef>
                <a:spcPts val="0"/>
              </a:spcBef>
              <a:spcAft>
                <a:spcPts val="0"/>
              </a:spcAft>
              <a:buClr>
                <a:srgbClr val="000000"/>
              </a:buClr>
              <a:buSzPts val="1300"/>
              <a:buFont typeface="Arial"/>
              <a:buAutoNum type="alphaLcPeriod"/>
            </a:pPr>
            <a:r>
              <a:rPr i="1" lang="en" sz="1300">
                <a:solidFill>
                  <a:srgbClr val="000000"/>
                </a:solidFill>
                <a:latin typeface="Arial"/>
                <a:ea typeface="Arial"/>
                <a:cs typeface="Arial"/>
                <a:sym typeface="Arial"/>
              </a:rPr>
              <a:t>Can a government successfully protect the pursuit of happiness if the citizens are actively working against the common good? </a:t>
            </a:r>
            <a:endParaRPr i="1" sz="1300">
              <a:solidFill>
                <a:srgbClr val="000000"/>
              </a:solidFill>
              <a:latin typeface="Arial"/>
              <a:ea typeface="Arial"/>
              <a:cs typeface="Arial"/>
              <a:sym typeface="Arial"/>
            </a:endParaRPr>
          </a:p>
          <a:p>
            <a:pPr indent="-311150" lvl="0" marL="457200" rtl="0" algn="l">
              <a:lnSpc>
                <a:spcPct val="115000"/>
              </a:lnSpc>
              <a:spcBef>
                <a:spcPts val="0"/>
              </a:spcBef>
              <a:spcAft>
                <a:spcPts val="0"/>
              </a:spcAft>
              <a:buClr>
                <a:srgbClr val="000000"/>
              </a:buClr>
              <a:buSzPts val="1300"/>
              <a:buFont typeface="Arial"/>
              <a:buAutoNum type="alphaLcPeriod"/>
            </a:pPr>
            <a:r>
              <a:rPr i="1" lang="en" sz="1300">
                <a:solidFill>
                  <a:srgbClr val="000000"/>
                </a:solidFill>
                <a:latin typeface="Arial"/>
                <a:ea typeface="Arial"/>
                <a:cs typeface="Arial"/>
                <a:sym typeface="Arial"/>
              </a:rPr>
              <a:t>Can a government successfully protect the pursuit of happiness if its laws are being implemented by non-virtuous public officials? </a:t>
            </a:r>
            <a:endParaRPr i="1" sz="1300">
              <a:solidFill>
                <a:srgbClr val="000000"/>
              </a:solidFill>
              <a:latin typeface="Arial"/>
              <a:ea typeface="Arial"/>
              <a:cs typeface="Arial"/>
              <a:sym typeface="Arial"/>
            </a:endParaRPr>
          </a:p>
          <a:p>
            <a:pPr indent="-311150" lvl="0" marL="457200" rtl="0" algn="l">
              <a:lnSpc>
                <a:spcPct val="115000"/>
              </a:lnSpc>
              <a:spcBef>
                <a:spcPts val="0"/>
              </a:spcBef>
              <a:spcAft>
                <a:spcPts val="0"/>
              </a:spcAft>
              <a:buClr>
                <a:srgbClr val="000000"/>
              </a:buClr>
              <a:buSzPts val="1300"/>
              <a:buFont typeface="Arial"/>
              <a:buAutoNum type="alphaLcPeriod"/>
            </a:pPr>
            <a:r>
              <a:rPr i="1" lang="en" sz="1300">
                <a:solidFill>
                  <a:srgbClr val="000000"/>
                </a:solidFill>
                <a:latin typeface="Arial"/>
                <a:ea typeface="Arial"/>
                <a:cs typeface="Arial"/>
                <a:sym typeface="Arial"/>
              </a:rPr>
              <a:t>Is it possible to have a “culture of virtue” in a society where the government fails to provide equal protection under the law?</a:t>
            </a:r>
            <a:endParaRPr i="1" sz="1300">
              <a:solidFill>
                <a:srgbClr val="000000"/>
              </a:solidFill>
              <a:latin typeface="Arial"/>
              <a:ea typeface="Arial"/>
              <a:cs typeface="Arial"/>
              <a:sym typeface="Arial"/>
            </a:endParaRPr>
          </a:p>
          <a:p>
            <a:pPr indent="-311150" lvl="0" marL="457200" rtl="0" algn="l">
              <a:lnSpc>
                <a:spcPct val="115000"/>
              </a:lnSpc>
              <a:spcBef>
                <a:spcPts val="0"/>
              </a:spcBef>
              <a:spcAft>
                <a:spcPts val="0"/>
              </a:spcAft>
              <a:buClr>
                <a:srgbClr val="000000"/>
              </a:buClr>
              <a:buSzPts val="1300"/>
              <a:buFont typeface="Arial"/>
              <a:buAutoNum type="alphaLcPeriod"/>
            </a:pPr>
            <a:r>
              <a:rPr i="1" lang="en" sz="1300">
                <a:solidFill>
                  <a:srgbClr val="000000"/>
                </a:solidFill>
                <a:latin typeface="Arial"/>
                <a:ea typeface="Arial"/>
                <a:cs typeface="Arial"/>
                <a:sym typeface="Arial"/>
              </a:rPr>
              <a:t>In a modern crisis (like a pandemic, recession, or war) which is more effective at restoring “happiness”: new government mandates or a voluntary shift in citizen behavior? </a:t>
            </a:r>
            <a:endParaRPr i="1" sz="2000"/>
          </a:p>
        </p:txBody>
      </p:sp>
      <p:pic>
        <p:nvPicPr>
          <p:cNvPr descr="This timer silently counts down from 10:00 to 0:00​​." id="1538" name="Google Shape;1538;p59" title="10 minute timer America">
            <a:hlinkClick r:id="rId5"/>
          </p:cNvPr>
          <p:cNvPicPr preferRelativeResize="0"/>
          <p:nvPr/>
        </p:nvPicPr>
        <p:blipFill>
          <a:blip r:embed="rId6">
            <a:alphaModFix/>
          </a:blip>
          <a:stretch>
            <a:fillRect/>
          </a:stretch>
        </p:blipFill>
        <p:spPr>
          <a:xfrm>
            <a:off x="2847675" y="4340900"/>
            <a:ext cx="1303400" cy="733150"/>
          </a:xfrm>
          <a:prstGeom prst="rect">
            <a:avLst/>
          </a:prstGeom>
          <a:noFill/>
          <a:ln>
            <a:noFill/>
          </a:ln>
        </p:spPr>
      </p:pic>
      <p:pic>
        <p:nvPicPr>
          <p:cNvPr id="1539" name="Google Shape;1539;p59"/>
          <p:cNvPicPr preferRelativeResize="0"/>
          <p:nvPr/>
        </p:nvPicPr>
        <p:blipFill>
          <a:blip r:embed="rId7">
            <a:alphaModFix/>
          </a:blip>
          <a:stretch>
            <a:fillRect/>
          </a:stretch>
        </p:blipFill>
        <p:spPr>
          <a:xfrm>
            <a:off x="7336721" y="4770950"/>
            <a:ext cx="1732579" cy="2955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38"/>
                                        </p:tgtEl>
                                        <p:attrNameLst>
                                          <p:attrName>style.visibility</p:attrName>
                                        </p:attrNameLst>
                                      </p:cBhvr>
                                      <p:to>
                                        <p:strVal val="visible"/>
                                      </p:to>
                                    </p:set>
                                    <p:animEffect filter="fade" transition="in">
                                      <p:cBhvr>
                                        <p:cTn dur="1000"/>
                                        <p:tgtEl>
                                          <p:spTgt spid="153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3" name="Shape 1543"/>
        <p:cNvGrpSpPr/>
        <p:nvPr/>
      </p:nvGrpSpPr>
      <p:grpSpPr>
        <a:xfrm>
          <a:off x="0" y="0"/>
          <a:ext cx="0" cy="0"/>
          <a:chOff x="0" y="0"/>
          <a:chExt cx="0" cy="0"/>
        </a:xfrm>
      </p:grpSpPr>
      <p:sp>
        <p:nvSpPr>
          <p:cNvPr id="1544" name="Google Shape;1544;p60"/>
          <p:cNvSpPr txBox="1"/>
          <p:nvPr>
            <p:ph idx="1" type="subTitle"/>
          </p:nvPr>
        </p:nvSpPr>
        <p:spPr>
          <a:xfrm>
            <a:off x="715100" y="522799"/>
            <a:ext cx="3481800" cy="5259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2900"/>
              <a:t>DEBATE</a:t>
            </a:r>
            <a:endParaRPr sz="2900"/>
          </a:p>
        </p:txBody>
      </p:sp>
      <p:sp>
        <p:nvSpPr>
          <p:cNvPr id="1545" name="Google Shape;1545;p60"/>
          <p:cNvSpPr txBox="1"/>
          <p:nvPr>
            <p:ph idx="2" type="subTitle"/>
          </p:nvPr>
        </p:nvSpPr>
        <p:spPr>
          <a:xfrm>
            <a:off x="715100" y="1100025"/>
            <a:ext cx="3481800" cy="3676500"/>
          </a:xfrm>
          <a:prstGeom prst="rect">
            <a:avLst/>
          </a:prstGeom>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The objective is to prove the other side wrong.</a:t>
            </a:r>
            <a:endParaRPr sz="1800">
              <a:solidFill>
                <a:srgbClr val="000000"/>
              </a:solidFill>
              <a:latin typeface="Arial"/>
              <a:ea typeface="Arial"/>
              <a:cs typeface="Arial"/>
              <a:sym typeface="Arial"/>
            </a:endParaRPr>
          </a:p>
          <a:p>
            <a:pPr indent="-342900" lvl="0" marL="457200" rtl="0" algn="l">
              <a:lnSpc>
                <a:spcPct val="115000"/>
              </a:lnSpc>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Debate is competitive and sometimes oppositional.</a:t>
            </a:r>
            <a:endParaRPr sz="1800">
              <a:solidFill>
                <a:srgbClr val="000000"/>
              </a:solidFill>
              <a:latin typeface="Arial"/>
              <a:ea typeface="Arial"/>
              <a:cs typeface="Arial"/>
              <a:sym typeface="Arial"/>
            </a:endParaRPr>
          </a:p>
          <a:p>
            <a:pPr indent="-342900" lvl="0" marL="457200" rtl="0" algn="l">
              <a:lnSpc>
                <a:spcPct val="115000"/>
              </a:lnSpc>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Listen to find flaws, spot differences, or counter arguments.</a:t>
            </a:r>
            <a:endParaRPr sz="1800">
              <a:solidFill>
                <a:srgbClr val="000000"/>
              </a:solidFill>
              <a:latin typeface="Arial"/>
              <a:ea typeface="Arial"/>
              <a:cs typeface="Arial"/>
              <a:sym typeface="Arial"/>
            </a:endParaRPr>
          </a:p>
          <a:p>
            <a:pPr indent="-342900" lvl="0" marL="457200" rtl="0" algn="l">
              <a:lnSpc>
                <a:spcPct val="115000"/>
              </a:lnSpc>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Affirm and defend your own point of view.</a:t>
            </a:r>
            <a:endParaRPr sz="1800">
              <a:solidFill>
                <a:srgbClr val="000000"/>
              </a:solidFill>
              <a:latin typeface="Arial"/>
              <a:ea typeface="Arial"/>
              <a:cs typeface="Arial"/>
              <a:sym typeface="Arial"/>
            </a:endParaRPr>
          </a:p>
          <a:p>
            <a:pPr indent="-342900" lvl="0" marL="457200" rtl="0" algn="l">
              <a:lnSpc>
                <a:spcPct val="115000"/>
              </a:lnSpc>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Assumes there is a right and wrong answer.</a:t>
            </a:r>
            <a:endParaRPr sz="1000"/>
          </a:p>
        </p:txBody>
      </p:sp>
      <p:sp>
        <p:nvSpPr>
          <p:cNvPr id="1546" name="Google Shape;1546;p60"/>
          <p:cNvSpPr txBox="1"/>
          <p:nvPr>
            <p:ph idx="3" type="subTitle"/>
          </p:nvPr>
        </p:nvSpPr>
        <p:spPr>
          <a:xfrm>
            <a:off x="4870800" y="1100025"/>
            <a:ext cx="3481800" cy="3676500"/>
          </a:xfrm>
          <a:prstGeom prst="rect">
            <a:avLst/>
          </a:prstGeom>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The objective is to listen to understand</a:t>
            </a:r>
            <a:endParaRPr sz="1800">
              <a:solidFill>
                <a:srgbClr val="000000"/>
              </a:solidFill>
              <a:latin typeface="Arial"/>
              <a:ea typeface="Arial"/>
              <a:cs typeface="Arial"/>
              <a:sym typeface="Arial"/>
            </a:endParaRPr>
          </a:p>
          <a:p>
            <a:pPr indent="-342900" lvl="0" marL="457200" rtl="0" algn="l">
              <a:lnSpc>
                <a:spcPct val="115000"/>
              </a:lnSpc>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Dialogue is collaborative, creating a shared understanding. </a:t>
            </a:r>
            <a:endParaRPr sz="1800">
              <a:solidFill>
                <a:srgbClr val="000000"/>
              </a:solidFill>
              <a:latin typeface="Arial"/>
              <a:ea typeface="Arial"/>
              <a:cs typeface="Arial"/>
              <a:sym typeface="Arial"/>
            </a:endParaRPr>
          </a:p>
          <a:p>
            <a:pPr indent="-342900" lvl="0" marL="457200" rtl="0" algn="l">
              <a:lnSpc>
                <a:spcPct val="115000"/>
              </a:lnSpc>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Listen with an open mind and be prepared to change your mind</a:t>
            </a:r>
            <a:endParaRPr sz="1800">
              <a:solidFill>
                <a:srgbClr val="000000"/>
              </a:solidFill>
              <a:latin typeface="Arial"/>
              <a:ea typeface="Arial"/>
              <a:cs typeface="Arial"/>
              <a:sym typeface="Arial"/>
            </a:endParaRPr>
          </a:p>
          <a:p>
            <a:pPr indent="-342900" lvl="0" marL="457200" rtl="0" algn="l">
              <a:lnSpc>
                <a:spcPct val="115000"/>
              </a:lnSpc>
              <a:spcBef>
                <a:spcPts val="0"/>
              </a:spcBef>
              <a:spcAft>
                <a:spcPts val="0"/>
              </a:spcAft>
              <a:buClr>
                <a:srgbClr val="000000"/>
              </a:buClr>
              <a:buSzPts val="1800"/>
              <a:buFont typeface="Arial"/>
              <a:buAutoNum type="arabicPeriod"/>
            </a:pPr>
            <a:r>
              <a:rPr lang="en" sz="1800">
                <a:solidFill>
                  <a:srgbClr val="000000"/>
                </a:solidFill>
                <a:latin typeface="Arial"/>
                <a:ea typeface="Arial"/>
                <a:cs typeface="Arial"/>
                <a:sym typeface="Arial"/>
              </a:rPr>
              <a:t>Assume that there are many ways to approach the topic.</a:t>
            </a:r>
            <a:endParaRPr sz="1700"/>
          </a:p>
        </p:txBody>
      </p:sp>
      <p:sp>
        <p:nvSpPr>
          <p:cNvPr id="1547" name="Google Shape;1547;p60"/>
          <p:cNvSpPr txBox="1"/>
          <p:nvPr>
            <p:ph idx="7" type="subTitle"/>
          </p:nvPr>
        </p:nvSpPr>
        <p:spPr>
          <a:xfrm>
            <a:off x="4870800" y="602000"/>
            <a:ext cx="3481800" cy="446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2900"/>
              <a:t>DIALOGUE</a:t>
            </a:r>
            <a:endParaRPr sz="2900"/>
          </a:p>
        </p:txBody>
      </p:sp>
      <p:pic>
        <p:nvPicPr>
          <p:cNvPr id="1548" name="Google Shape;1548;p60"/>
          <p:cNvPicPr preferRelativeResize="0"/>
          <p:nvPr/>
        </p:nvPicPr>
        <p:blipFill>
          <a:blip r:embed="rId3">
            <a:alphaModFix/>
          </a:blip>
          <a:stretch>
            <a:fillRect/>
          </a:stretch>
        </p:blipFill>
        <p:spPr>
          <a:xfrm>
            <a:off x="6920954" y="4899325"/>
            <a:ext cx="1431646" cy="244175"/>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2" name="Shape 1552"/>
        <p:cNvGrpSpPr/>
        <p:nvPr/>
      </p:nvGrpSpPr>
      <p:grpSpPr>
        <a:xfrm>
          <a:off x="0" y="0"/>
          <a:ext cx="0" cy="0"/>
          <a:chOff x="0" y="0"/>
          <a:chExt cx="0" cy="0"/>
        </a:xfrm>
      </p:grpSpPr>
      <p:sp>
        <p:nvSpPr>
          <p:cNvPr id="1553" name="Google Shape;1553;p61"/>
          <p:cNvSpPr txBox="1"/>
          <p:nvPr>
            <p:ph type="title"/>
          </p:nvPr>
        </p:nvSpPr>
        <p:spPr>
          <a:xfrm>
            <a:off x="565475" y="1129000"/>
            <a:ext cx="4649100" cy="769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Elaborate Questions</a:t>
            </a:r>
            <a:endParaRPr/>
          </a:p>
          <a:p>
            <a:pPr indent="0" lvl="0" marL="0" rtl="0" algn="l">
              <a:spcBef>
                <a:spcPts val="0"/>
              </a:spcBef>
              <a:spcAft>
                <a:spcPts val="0"/>
              </a:spcAft>
              <a:buNone/>
            </a:pPr>
            <a:r>
              <a:rPr lang="en"/>
              <a:t>Dialogue </a:t>
            </a:r>
            <a:endParaRPr/>
          </a:p>
        </p:txBody>
      </p:sp>
      <p:sp>
        <p:nvSpPr>
          <p:cNvPr id="1554" name="Google Shape;1554;p61"/>
          <p:cNvSpPr txBox="1"/>
          <p:nvPr>
            <p:ph idx="1" type="body"/>
          </p:nvPr>
        </p:nvSpPr>
        <p:spPr>
          <a:xfrm>
            <a:off x="715100" y="2183525"/>
            <a:ext cx="4309800" cy="21729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SzPts val="2000"/>
              <a:buAutoNum type="alphaLcPeriod"/>
            </a:pPr>
            <a:r>
              <a:rPr lang="en" sz="2000"/>
              <a:t>How does the lack of individual </a:t>
            </a:r>
            <a:r>
              <a:rPr b="1" lang="en" sz="2000">
                <a:solidFill>
                  <a:schemeClr val="lt2"/>
                </a:solidFill>
              </a:rPr>
              <a:t>civic virtue</a:t>
            </a:r>
            <a:r>
              <a:rPr lang="en" sz="2000"/>
              <a:t> (ex. Dishonesty or apathy) weaken the effectiveness of good laws? </a:t>
            </a:r>
            <a:endParaRPr sz="2000"/>
          </a:p>
        </p:txBody>
      </p:sp>
      <p:pic>
        <p:nvPicPr>
          <p:cNvPr descr="Image of a mind map with the word &quot;virtues&quot; in the middle and the following words extending from this central word: integrity, chastity, dignity, morality, purity, faith, honor, goodness, hope, value, love, trait, ideals, character " id="1555" name="Google Shape;1555;p61"/>
          <p:cNvPicPr preferRelativeResize="0"/>
          <p:nvPr/>
        </p:nvPicPr>
        <p:blipFill rotWithShape="1">
          <a:blip r:embed="rId3">
            <a:alphaModFix/>
          </a:blip>
          <a:srcRect b="7158" l="0" r="0" t="0"/>
          <a:stretch/>
        </p:blipFill>
        <p:spPr>
          <a:xfrm>
            <a:off x="5139100" y="1333751"/>
            <a:ext cx="3536975" cy="2672775"/>
          </a:xfrm>
          <a:prstGeom prst="rect">
            <a:avLst/>
          </a:prstGeom>
          <a:noFill/>
          <a:ln>
            <a:noFill/>
          </a:ln>
        </p:spPr>
      </p:pic>
      <p:pic>
        <p:nvPicPr>
          <p:cNvPr id="1556" name="Google Shape;1556;p61"/>
          <p:cNvPicPr preferRelativeResize="0"/>
          <p:nvPr/>
        </p:nvPicPr>
        <p:blipFill>
          <a:blip r:embed="rId4">
            <a:alphaModFix/>
          </a:blip>
          <a:stretch>
            <a:fillRect/>
          </a:stretch>
        </p:blipFill>
        <p:spPr>
          <a:xfrm>
            <a:off x="7005921" y="4770950"/>
            <a:ext cx="1732579" cy="2955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0" name="Shape 1560"/>
        <p:cNvGrpSpPr/>
        <p:nvPr/>
      </p:nvGrpSpPr>
      <p:grpSpPr>
        <a:xfrm>
          <a:off x="0" y="0"/>
          <a:ext cx="0" cy="0"/>
          <a:chOff x="0" y="0"/>
          <a:chExt cx="0" cy="0"/>
        </a:xfrm>
      </p:grpSpPr>
      <p:sp>
        <p:nvSpPr>
          <p:cNvPr id="1561" name="Google Shape;1561;p62"/>
          <p:cNvSpPr txBox="1"/>
          <p:nvPr>
            <p:ph type="title"/>
          </p:nvPr>
        </p:nvSpPr>
        <p:spPr>
          <a:xfrm>
            <a:off x="565475" y="1129000"/>
            <a:ext cx="4649100" cy="769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Elaborate Questions</a:t>
            </a:r>
            <a:endParaRPr/>
          </a:p>
          <a:p>
            <a:pPr indent="0" lvl="0" marL="0" rtl="0" algn="l">
              <a:spcBef>
                <a:spcPts val="0"/>
              </a:spcBef>
              <a:spcAft>
                <a:spcPts val="0"/>
              </a:spcAft>
              <a:buNone/>
            </a:pPr>
            <a:r>
              <a:rPr lang="en"/>
              <a:t>Dialogue </a:t>
            </a:r>
            <a:endParaRPr/>
          </a:p>
        </p:txBody>
      </p:sp>
      <p:sp>
        <p:nvSpPr>
          <p:cNvPr id="1562" name="Google Shape;1562;p62"/>
          <p:cNvSpPr txBox="1"/>
          <p:nvPr>
            <p:ph idx="1" type="body"/>
          </p:nvPr>
        </p:nvSpPr>
        <p:spPr>
          <a:xfrm>
            <a:off x="715100" y="2183525"/>
            <a:ext cx="4309800" cy="2172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t>b</a:t>
            </a:r>
            <a:r>
              <a:rPr lang="en" sz="2000"/>
              <a:t>. Can a government successfully protect the pursuit of happiness if the citizens are actively working </a:t>
            </a:r>
            <a:r>
              <a:rPr b="1" lang="en" sz="2000">
                <a:solidFill>
                  <a:schemeClr val="lt2"/>
                </a:solidFill>
              </a:rPr>
              <a:t>against the common good</a:t>
            </a:r>
            <a:r>
              <a:rPr lang="en" sz="2000"/>
              <a:t>? </a:t>
            </a:r>
            <a:endParaRPr sz="2000"/>
          </a:p>
        </p:txBody>
      </p:sp>
      <p:pic>
        <p:nvPicPr>
          <p:cNvPr descr="Image of a fire in the background that appears to be intentionally made by a protester. " id="1563" name="Google Shape;1563;p62"/>
          <p:cNvPicPr preferRelativeResize="0"/>
          <p:nvPr/>
        </p:nvPicPr>
        <p:blipFill rotWithShape="1">
          <a:blip r:embed="rId3">
            <a:alphaModFix/>
          </a:blip>
          <a:srcRect b="0" l="16043" r="7158" t="0"/>
          <a:stretch/>
        </p:blipFill>
        <p:spPr>
          <a:xfrm>
            <a:off x="5328025" y="1898200"/>
            <a:ext cx="3238040" cy="2458225"/>
          </a:xfrm>
          <a:prstGeom prst="rect">
            <a:avLst/>
          </a:prstGeom>
          <a:noFill/>
          <a:ln>
            <a:noFill/>
          </a:ln>
        </p:spPr>
      </p:pic>
      <p:pic>
        <p:nvPicPr>
          <p:cNvPr id="1564" name="Google Shape;1564;p62"/>
          <p:cNvPicPr preferRelativeResize="0"/>
          <p:nvPr/>
        </p:nvPicPr>
        <p:blipFill>
          <a:blip r:embed="rId4">
            <a:alphaModFix/>
          </a:blip>
          <a:stretch>
            <a:fillRect/>
          </a:stretch>
        </p:blipFill>
        <p:spPr>
          <a:xfrm>
            <a:off x="7005921" y="4792300"/>
            <a:ext cx="1732579" cy="29550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8" name="Shape 1568"/>
        <p:cNvGrpSpPr/>
        <p:nvPr/>
      </p:nvGrpSpPr>
      <p:grpSpPr>
        <a:xfrm>
          <a:off x="0" y="0"/>
          <a:ext cx="0" cy="0"/>
          <a:chOff x="0" y="0"/>
          <a:chExt cx="0" cy="0"/>
        </a:xfrm>
      </p:grpSpPr>
      <p:sp>
        <p:nvSpPr>
          <p:cNvPr id="1569" name="Google Shape;1569;p63"/>
          <p:cNvSpPr txBox="1"/>
          <p:nvPr>
            <p:ph type="title"/>
          </p:nvPr>
        </p:nvSpPr>
        <p:spPr>
          <a:xfrm>
            <a:off x="565475" y="1129000"/>
            <a:ext cx="4649100" cy="769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Elaborate Questions</a:t>
            </a:r>
            <a:endParaRPr/>
          </a:p>
          <a:p>
            <a:pPr indent="0" lvl="0" marL="0" rtl="0" algn="l">
              <a:spcBef>
                <a:spcPts val="0"/>
              </a:spcBef>
              <a:spcAft>
                <a:spcPts val="0"/>
              </a:spcAft>
              <a:buNone/>
            </a:pPr>
            <a:r>
              <a:rPr lang="en"/>
              <a:t>Dialogue </a:t>
            </a:r>
            <a:endParaRPr/>
          </a:p>
        </p:txBody>
      </p:sp>
      <p:sp>
        <p:nvSpPr>
          <p:cNvPr id="1570" name="Google Shape;1570;p63"/>
          <p:cNvSpPr txBox="1"/>
          <p:nvPr>
            <p:ph idx="1" type="body"/>
          </p:nvPr>
        </p:nvSpPr>
        <p:spPr>
          <a:xfrm>
            <a:off x="715100" y="2183525"/>
            <a:ext cx="4309800" cy="2172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t>c</a:t>
            </a:r>
            <a:r>
              <a:rPr lang="en" sz="2000"/>
              <a:t>. Can a government successfully protect the pursuit of happiness if its laws are being implemented by </a:t>
            </a:r>
            <a:r>
              <a:rPr b="1" lang="en" sz="2000">
                <a:solidFill>
                  <a:schemeClr val="lt2"/>
                </a:solidFill>
              </a:rPr>
              <a:t>non-virtuous public officials</a:t>
            </a:r>
            <a:r>
              <a:rPr lang="en" sz="2000"/>
              <a:t>? </a:t>
            </a:r>
            <a:endParaRPr sz="2000"/>
          </a:p>
        </p:txBody>
      </p:sp>
      <p:pic>
        <p:nvPicPr>
          <p:cNvPr descr="Image of the infamous political machine leader Boss Tweed.  On the poster next to him are the words &quot;bribery and corruption, right under her nose every day in the week.&quot; " id="1571" name="Google Shape;1571;p63"/>
          <p:cNvPicPr preferRelativeResize="0"/>
          <p:nvPr/>
        </p:nvPicPr>
        <p:blipFill>
          <a:blip r:embed="rId3">
            <a:alphaModFix/>
          </a:blip>
          <a:stretch>
            <a:fillRect/>
          </a:stretch>
        </p:blipFill>
        <p:spPr>
          <a:xfrm>
            <a:off x="5689400" y="1392848"/>
            <a:ext cx="3002376" cy="3017475"/>
          </a:xfrm>
          <a:prstGeom prst="rect">
            <a:avLst/>
          </a:prstGeom>
          <a:noFill/>
          <a:ln>
            <a:noFill/>
          </a:ln>
        </p:spPr>
      </p:pic>
      <p:pic>
        <p:nvPicPr>
          <p:cNvPr id="1572" name="Google Shape;1572;p63"/>
          <p:cNvPicPr preferRelativeResize="0"/>
          <p:nvPr/>
        </p:nvPicPr>
        <p:blipFill>
          <a:blip r:embed="rId4">
            <a:alphaModFix/>
          </a:blip>
          <a:stretch>
            <a:fillRect/>
          </a:stretch>
        </p:blipFill>
        <p:spPr>
          <a:xfrm>
            <a:off x="7037921" y="4781625"/>
            <a:ext cx="1732579" cy="29550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6" name="Shape 1576"/>
        <p:cNvGrpSpPr/>
        <p:nvPr/>
      </p:nvGrpSpPr>
      <p:grpSpPr>
        <a:xfrm>
          <a:off x="0" y="0"/>
          <a:ext cx="0" cy="0"/>
          <a:chOff x="0" y="0"/>
          <a:chExt cx="0" cy="0"/>
        </a:xfrm>
      </p:grpSpPr>
      <p:sp>
        <p:nvSpPr>
          <p:cNvPr id="1577" name="Google Shape;1577;p64"/>
          <p:cNvSpPr txBox="1"/>
          <p:nvPr>
            <p:ph type="title"/>
          </p:nvPr>
        </p:nvSpPr>
        <p:spPr>
          <a:xfrm>
            <a:off x="565475" y="1129000"/>
            <a:ext cx="4649100" cy="769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Elaborate Questions</a:t>
            </a:r>
            <a:endParaRPr/>
          </a:p>
          <a:p>
            <a:pPr indent="0" lvl="0" marL="0" rtl="0" algn="l">
              <a:spcBef>
                <a:spcPts val="0"/>
              </a:spcBef>
              <a:spcAft>
                <a:spcPts val="0"/>
              </a:spcAft>
              <a:buNone/>
            </a:pPr>
            <a:r>
              <a:rPr lang="en"/>
              <a:t>Dialogue </a:t>
            </a:r>
            <a:endParaRPr/>
          </a:p>
        </p:txBody>
      </p:sp>
      <p:sp>
        <p:nvSpPr>
          <p:cNvPr id="1578" name="Google Shape;1578;p64"/>
          <p:cNvSpPr txBox="1"/>
          <p:nvPr>
            <p:ph idx="1" type="body"/>
          </p:nvPr>
        </p:nvSpPr>
        <p:spPr>
          <a:xfrm>
            <a:off x="715100" y="2183525"/>
            <a:ext cx="4309800" cy="2172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t>d</a:t>
            </a:r>
            <a:r>
              <a:rPr lang="en" sz="2000"/>
              <a:t>. Is it possible to have a “culture of virtue” in a society where the government </a:t>
            </a:r>
            <a:r>
              <a:rPr b="1" lang="en" sz="2000">
                <a:solidFill>
                  <a:schemeClr val="lt2"/>
                </a:solidFill>
              </a:rPr>
              <a:t>fails</a:t>
            </a:r>
            <a:r>
              <a:rPr b="1" lang="en" sz="2000">
                <a:solidFill>
                  <a:schemeClr val="lt2"/>
                </a:solidFill>
              </a:rPr>
              <a:t> to provide equal protection</a:t>
            </a:r>
            <a:r>
              <a:rPr lang="en" sz="2000"/>
              <a:t> under the law? </a:t>
            </a:r>
            <a:endParaRPr sz="2000"/>
          </a:p>
        </p:txBody>
      </p:sp>
      <p:pic>
        <p:nvPicPr>
          <p:cNvPr descr="Image of two drinking fountains:  One labeled &quot;white&quot; and the other labeled &quot;colored.&quot;  " id="1579" name="Google Shape;1579;p64"/>
          <p:cNvPicPr preferRelativeResize="0"/>
          <p:nvPr/>
        </p:nvPicPr>
        <p:blipFill>
          <a:blip r:embed="rId3">
            <a:alphaModFix/>
          </a:blip>
          <a:stretch>
            <a:fillRect/>
          </a:stretch>
        </p:blipFill>
        <p:spPr>
          <a:xfrm>
            <a:off x="5276850" y="1998976"/>
            <a:ext cx="3408576" cy="2214575"/>
          </a:xfrm>
          <a:prstGeom prst="rect">
            <a:avLst/>
          </a:prstGeom>
          <a:noFill/>
          <a:ln>
            <a:noFill/>
          </a:ln>
        </p:spPr>
      </p:pic>
      <p:pic>
        <p:nvPicPr>
          <p:cNvPr id="1580" name="Google Shape;1580;p64"/>
          <p:cNvPicPr preferRelativeResize="0"/>
          <p:nvPr/>
        </p:nvPicPr>
        <p:blipFill>
          <a:blip r:embed="rId4">
            <a:alphaModFix/>
          </a:blip>
          <a:stretch>
            <a:fillRect/>
          </a:stretch>
        </p:blipFill>
        <p:spPr>
          <a:xfrm>
            <a:off x="7037921" y="4770950"/>
            <a:ext cx="1732579" cy="2955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5" name="Shape 1085"/>
        <p:cNvGrpSpPr/>
        <p:nvPr/>
      </p:nvGrpSpPr>
      <p:grpSpPr>
        <a:xfrm>
          <a:off x="0" y="0"/>
          <a:ext cx="0" cy="0"/>
          <a:chOff x="0" y="0"/>
          <a:chExt cx="0" cy="0"/>
        </a:xfrm>
      </p:grpSpPr>
      <p:sp>
        <p:nvSpPr>
          <p:cNvPr id="1086" name="Google Shape;1086;p29"/>
          <p:cNvSpPr txBox="1"/>
          <p:nvPr>
            <p:ph type="title"/>
          </p:nvPr>
        </p:nvSpPr>
        <p:spPr>
          <a:xfrm>
            <a:off x="720000" y="535000"/>
            <a:ext cx="7704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ENGAGE: Choose Your Happiness! </a:t>
            </a:r>
            <a:endParaRPr/>
          </a:p>
        </p:txBody>
      </p:sp>
      <p:pic>
        <p:nvPicPr>
          <p:cNvPr id="1087" name="Google Shape;1087;p29"/>
          <p:cNvPicPr preferRelativeResize="0"/>
          <p:nvPr/>
        </p:nvPicPr>
        <p:blipFill>
          <a:blip r:embed="rId3">
            <a:alphaModFix/>
          </a:blip>
          <a:stretch>
            <a:fillRect/>
          </a:stretch>
        </p:blipFill>
        <p:spPr>
          <a:xfrm>
            <a:off x="571900" y="2936499"/>
            <a:ext cx="1828800" cy="1828800"/>
          </a:xfrm>
          <a:prstGeom prst="rect">
            <a:avLst/>
          </a:prstGeom>
          <a:noFill/>
          <a:ln>
            <a:noFill/>
          </a:ln>
        </p:spPr>
      </p:pic>
      <p:pic>
        <p:nvPicPr>
          <p:cNvPr id="1088" name="Google Shape;1088;p29"/>
          <p:cNvPicPr preferRelativeResize="0"/>
          <p:nvPr/>
        </p:nvPicPr>
        <p:blipFill>
          <a:blip r:embed="rId4">
            <a:alphaModFix/>
          </a:blip>
          <a:stretch>
            <a:fillRect/>
          </a:stretch>
        </p:blipFill>
        <p:spPr>
          <a:xfrm>
            <a:off x="2400702" y="2936499"/>
            <a:ext cx="1828800" cy="1828800"/>
          </a:xfrm>
          <a:prstGeom prst="rect">
            <a:avLst/>
          </a:prstGeom>
          <a:noFill/>
          <a:ln>
            <a:noFill/>
          </a:ln>
        </p:spPr>
      </p:pic>
      <p:pic>
        <p:nvPicPr>
          <p:cNvPr descr="Image of bedroom with blue accent wall in background and study area in front." id="1089" name="Google Shape;1089;p29"/>
          <p:cNvPicPr preferRelativeResize="0"/>
          <p:nvPr/>
        </p:nvPicPr>
        <p:blipFill>
          <a:blip r:embed="rId5">
            <a:alphaModFix/>
          </a:blip>
          <a:stretch>
            <a:fillRect/>
          </a:stretch>
        </p:blipFill>
        <p:spPr>
          <a:xfrm>
            <a:off x="571900" y="1107700"/>
            <a:ext cx="1828800" cy="1828800"/>
          </a:xfrm>
          <a:prstGeom prst="rect">
            <a:avLst/>
          </a:prstGeom>
          <a:noFill/>
          <a:ln>
            <a:noFill/>
          </a:ln>
        </p:spPr>
      </p:pic>
      <p:pic>
        <p:nvPicPr>
          <p:cNvPr descr="There are seven images on this slide: 1. an organized and clean bedroom, 2. a beach with a sunset, 3. a group of hikers in the woods with the sun shining through the trees, 4. A library with two chairs and rows of books, 5. Several homes on a pristine lake, 6. a woman sitting in snow with a smile on her face, 7. a group of skyscrapers with a sunset in the background" id="1090" name="Google Shape;1090;p29"/>
          <p:cNvPicPr preferRelativeResize="0"/>
          <p:nvPr/>
        </p:nvPicPr>
        <p:blipFill>
          <a:blip r:embed="rId6">
            <a:alphaModFix/>
          </a:blip>
          <a:stretch>
            <a:fillRect/>
          </a:stretch>
        </p:blipFill>
        <p:spPr>
          <a:xfrm>
            <a:off x="2400702" y="1107700"/>
            <a:ext cx="1828799" cy="1828799"/>
          </a:xfrm>
          <a:prstGeom prst="rect">
            <a:avLst/>
          </a:prstGeom>
          <a:noFill/>
          <a:ln>
            <a:noFill/>
          </a:ln>
        </p:spPr>
      </p:pic>
      <p:pic>
        <p:nvPicPr>
          <p:cNvPr id="1091" name="Google Shape;1091;p29"/>
          <p:cNvPicPr preferRelativeResize="0"/>
          <p:nvPr/>
        </p:nvPicPr>
        <p:blipFill>
          <a:blip r:embed="rId7">
            <a:alphaModFix/>
          </a:blip>
          <a:stretch>
            <a:fillRect/>
          </a:stretch>
        </p:blipFill>
        <p:spPr>
          <a:xfrm>
            <a:off x="4229502" y="1107700"/>
            <a:ext cx="1828800" cy="1828800"/>
          </a:xfrm>
          <a:prstGeom prst="rect">
            <a:avLst/>
          </a:prstGeom>
          <a:noFill/>
          <a:ln>
            <a:noFill/>
          </a:ln>
        </p:spPr>
      </p:pic>
      <p:pic>
        <p:nvPicPr>
          <p:cNvPr id="1092" name="Google Shape;1092;p29"/>
          <p:cNvPicPr preferRelativeResize="0"/>
          <p:nvPr/>
        </p:nvPicPr>
        <p:blipFill>
          <a:blip r:embed="rId8">
            <a:alphaModFix/>
          </a:blip>
          <a:stretch>
            <a:fillRect/>
          </a:stretch>
        </p:blipFill>
        <p:spPr>
          <a:xfrm>
            <a:off x="6058302" y="1107699"/>
            <a:ext cx="1828800" cy="1828800"/>
          </a:xfrm>
          <a:prstGeom prst="rect">
            <a:avLst/>
          </a:prstGeom>
          <a:noFill/>
          <a:ln>
            <a:noFill/>
          </a:ln>
        </p:spPr>
      </p:pic>
      <p:pic>
        <p:nvPicPr>
          <p:cNvPr id="1093" name="Google Shape;1093;p29"/>
          <p:cNvPicPr preferRelativeResize="0"/>
          <p:nvPr/>
        </p:nvPicPr>
        <p:blipFill>
          <a:blip r:embed="rId9">
            <a:alphaModFix/>
          </a:blip>
          <a:stretch>
            <a:fillRect/>
          </a:stretch>
        </p:blipFill>
        <p:spPr>
          <a:xfrm>
            <a:off x="4229502" y="2936499"/>
            <a:ext cx="1828800" cy="1828800"/>
          </a:xfrm>
          <a:prstGeom prst="rect">
            <a:avLst/>
          </a:prstGeom>
          <a:noFill/>
          <a:ln>
            <a:noFill/>
          </a:ln>
        </p:spPr>
      </p:pic>
      <p:pic>
        <p:nvPicPr>
          <p:cNvPr descr="Image of a gym floor with weightlifting equipment" id="1094" name="Google Shape;1094;p29"/>
          <p:cNvPicPr preferRelativeResize="0"/>
          <p:nvPr/>
        </p:nvPicPr>
        <p:blipFill>
          <a:blip r:embed="rId10">
            <a:alphaModFix/>
          </a:blip>
          <a:stretch>
            <a:fillRect/>
          </a:stretch>
        </p:blipFill>
        <p:spPr>
          <a:xfrm>
            <a:off x="6058302" y="2936499"/>
            <a:ext cx="1828800" cy="1828800"/>
          </a:xfrm>
          <a:prstGeom prst="rect">
            <a:avLst/>
          </a:prstGeom>
          <a:noFill/>
          <a:ln>
            <a:noFill/>
          </a:ln>
        </p:spPr>
      </p:pic>
      <p:pic>
        <p:nvPicPr>
          <p:cNvPr id="1095" name="Google Shape;1095;p29"/>
          <p:cNvPicPr preferRelativeResize="0"/>
          <p:nvPr/>
        </p:nvPicPr>
        <p:blipFill>
          <a:blip r:embed="rId11">
            <a:alphaModFix/>
          </a:blip>
          <a:stretch>
            <a:fillRect/>
          </a:stretch>
        </p:blipFill>
        <p:spPr>
          <a:xfrm>
            <a:off x="6372975" y="4885250"/>
            <a:ext cx="1514125" cy="25825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4" name="Shape 1584"/>
        <p:cNvGrpSpPr/>
        <p:nvPr/>
      </p:nvGrpSpPr>
      <p:grpSpPr>
        <a:xfrm>
          <a:off x="0" y="0"/>
          <a:ext cx="0" cy="0"/>
          <a:chOff x="0" y="0"/>
          <a:chExt cx="0" cy="0"/>
        </a:xfrm>
      </p:grpSpPr>
      <p:sp>
        <p:nvSpPr>
          <p:cNvPr id="1585" name="Google Shape;1585;p65"/>
          <p:cNvSpPr txBox="1"/>
          <p:nvPr>
            <p:ph type="title"/>
          </p:nvPr>
        </p:nvSpPr>
        <p:spPr>
          <a:xfrm>
            <a:off x="565475" y="1129000"/>
            <a:ext cx="4649100" cy="769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Elaborate Questions</a:t>
            </a:r>
            <a:endParaRPr/>
          </a:p>
          <a:p>
            <a:pPr indent="0" lvl="0" marL="0" rtl="0" algn="l">
              <a:spcBef>
                <a:spcPts val="0"/>
              </a:spcBef>
              <a:spcAft>
                <a:spcPts val="0"/>
              </a:spcAft>
              <a:buNone/>
            </a:pPr>
            <a:r>
              <a:rPr lang="en"/>
              <a:t>Dialogue </a:t>
            </a:r>
            <a:endParaRPr/>
          </a:p>
        </p:txBody>
      </p:sp>
      <p:sp>
        <p:nvSpPr>
          <p:cNvPr id="1586" name="Google Shape;1586;p65"/>
          <p:cNvSpPr txBox="1"/>
          <p:nvPr>
            <p:ph idx="1" type="body"/>
          </p:nvPr>
        </p:nvSpPr>
        <p:spPr>
          <a:xfrm>
            <a:off x="715100" y="2183525"/>
            <a:ext cx="4309800" cy="2172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t>e</a:t>
            </a:r>
            <a:r>
              <a:rPr lang="en" sz="2000"/>
              <a:t>. In a </a:t>
            </a:r>
            <a:r>
              <a:rPr b="1" lang="en" sz="2000">
                <a:solidFill>
                  <a:schemeClr val="lt2"/>
                </a:solidFill>
              </a:rPr>
              <a:t>modern crisis</a:t>
            </a:r>
            <a:r>
              <a:rPr lang="en" sz="2000"/>
              <a:t> (like a pandemic, recession, or war) which is more effective at restoring “happiness”: new government mandates or a voluntary shift in citizen behavior? </a:t>
            </a:r>
            <a:r>
              <a:rPr lang="en" sz="2000"/>
              <a:t> </a:t>
            </a:r>
            <a:endParaRPr sz="2000"/>
          </a:p>
        </p:txBody>
      </p:sp>
      <p:pic>
        <p:nvPicPr>
          <p:cNvPr descr="Picture of four people with medical masks walking down a public street. " id="1587" name="Google Shape;1587;p65"/>
          <p:cNvPicPr preferRelativeResize="0"/>
          <p:nvPr/>
        </p:nvPicPr>
        <p:blipFill>
          <a:blip r:embed="rId3">
            <a:alphaModFix/>
          </a:blip>
          <a:stretch>
            <a:fillRect/>
          </a:stretch>
        </p:blipFill>
        <p:spPr>
          <a:xfrm>
            <a:off x="5288600" y="1898201"/>
            <a:ext cx="3441600" cy="2292151"/>
          </a:xfrm>
          <a:prstGeom prst="rect">
            <a:avLst/>
          </a:prstGeom>
          <a:noFill/>
          <a:ln>
            <a:noFill/>
          </a:ln>
        </p:spPr>
      </p:pic>
      <p:pic>
        <p:nvPicPr>
          <p:cNvPr id="1588" name="Google Shape;1588;p65"/>
          <p:cNvPicPr preferRelativeResize="0"/>
          <p:nvPr/>
        </p:nvPicPr>
        <p:blipFill>
          <a:blip r:embed="rId4">
            <a:alphaModFix/>
          </a:blip>
          <a:stretch>
            <a:fillRect/>
          </a:stretch>
        </p:blipFill>
        <p:spPr>
          <a:xfrm>
            <a:off x="7048596" y="4770950"/>
            <a:ext cx="1732579" cy="29550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2" name="Shape 1592"/>
        <p:cNvGrpSpPr/>
        <p:nvPr/>
      </p:nvGrpSpPr>
      <p:grpSpPr>
        <a:xfrm>
          <a:off x="0" y="0"/>
          <a:ext cx="0" cy="0"/>
          <a:chOff x="0" y="0"/>
          <a:chExt cx="0" cy="0"/>
        </a:xfrm>
      </p:grpSpPr>
      <p:sp>
        <p:nvSpPr>
          <p:cNvPr id="1593" name="Google Shape;1593;p66"/>
          <p:cNvSpPr txBox="1"/>
          <p:nvPr>
            <p:ph type="title"/>
          </p:nvPr>
        </p:nvSpPr>
        <p:spPr>
          <a:xfrm>
            <a:off x="3327700" y="1899263"/>
            <a:ext cx="3658800" cy="892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EVALUATE</a:t>
            </a:r>
            <a:endParaRPr/>
          </a:p>
        </p:txBody>
      </p:sp>
      <p:sp>
        <p:nvSpPr>
          <p:cNvPr id="1594" name="Google Shape;1594;p66"/>
          <p:cNvSpPr txBox="1"/>
          <p:nvPr>
            <p:ph idx="2" type="title"/>
          </p:nvPr>
        </p:nvSpPr>
        <p:spPr>
          <a:xfrm>
            <a:off x="2157500" y="1899275"/>
            <a:ext cx="1170300" cy="892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05</a:t>
            </a:r>
            <a:endParaRPr/>
          </a:p>
        </p:txBody>
      </p:sp>
      <p:grpSp>
        <p:nvGrpSpPr>
          <p:cNvPr id="1595" name="Google Shape;1595;p66"/>
          <p:cNvGrpSpPr/>
          <p:nvPr/>
        </p:nvGrpSpPr>
        <p:grpSpPr>
          <a:xfrm>
            <a:off x="-12" y="0"/>
            <a:ext cx="1624800" cy="5143500"/>
            <a:chOff x="-12" y="0"/>
            <a:chExt cx="1624800" cy="5143500"/>
          </a:xfrm>
        </p:grpSpPr>
        <p:sp>
          <p:nvSpPr>
            <p:cNvPr id="1596" name="Google Shape;1596;p66"/>
            <p:cNvSpPr/>
            <p:nvPr/>
          </p:nvSpPr>
          <p:spPr>
            <a:xfrm>
              <a:off x="-12" y="0"/>
              <a:ext cx="1624800" cy="5143500"/>
            </a:xfrm>
            <a:prstGeom prst="rect">
              <a:avLst/>
            </a:prstGeom>
            <a:solidFill>
              <a:schemeClr val="dk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597" name="Google Shape;1597;p66"/>
            <p:cNvGrpSpPr/>
            <p:nvPr/>
          </p:nvGrpSpPr>
          <p:grpSpPr>
            <a:xfrm>
              <a:off x="203453" y="232964"/>
              <a:ext cx="1246566" cy="4709941"/>
              <a:chOff x="203454" y="208547"/>
              <a:chExt cx="1225006" cy="4628480"/>
            </a:xfrm>
          </p:grpSpPr>
          <p:grpSp>
            <p:nvGrpSpPr>
              <p:cNvPr id="1598" name="Google Shape;1598;p66"/>
              <p:cNvGrpSpPr/>
              <p:nvPr/>
            </p:nvGrpSpPr>
            <p:grpSpPr>
              <a:xfrm>
                <a:off x="210567" y="208547"/>
                <a:ext cx="1217893" cy="1187539"/>
                <a:chOff x="217679" y="160922"/>
                <a:chExt cx="1217893" cy="1187539"/>
              </a:xfrm>
            </p:grpSpPr>
            <p:sp>
              <p:nvSpPr>
                <p:cNvPr id="1599" name="Google Shape;1599;p66"/>
                <p:cNvSpPr/>
                <p:nvPr/>
              </p:nvSpPr>
              <p:spPr>
                <a:xfrm>
                  <a:off x="217679" y="160922"/>
                  <a:ext cx="229829" cy="218803"/>
                </a:xfrm>
                <a:custGeom>
                  <a:rect b="b" l="l" r="r" t="t"/>
                  <a:pathLst>
                    <a:path extrusionOk="0" h="4981" w="5232">
                      <a:moveTo>
                        <a:pt x="2616" y="1"/>
                      </a:moveTo>
                      <a:lnTo>
                        <a:pt x="1988" y="1905"/>
                      </a:lnTo>
                      <a:lnTo>
                        <a:pt x="0" y="1905"/>
                      </a:lnTo>
                      <a:lnTo>
                        <a:pt x="1611" y="3076"/>
                      </a:lnTo>
                      <a:lnTo>
                        <a:pt x="984" y="4980"/>
                      </a:lnTo>
                      <a:lnTo>
                        <a:pt x="2616" y="3809"/>
                      </a:lnTo>
                      <a:lnTo>
                        <a:pt x="4227" y="4980"/>
                      </a:lnTo>
                      <a:lnTo>
                        <a:pt x="4227" y="4980"/>
                      </a:lnTo>
                      <a:lnTo>
                        <a:pt x="3599" y="3076"/>
                      </a:lnTo>
                      <a:lnTo>
                        <a:pt x="5231" y="1905"/>
                      </a:lnTo>
                      <a:lnTo>
                        <a:pt x="3223"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0" name="Google Shape;1600;p66"/>
                <p:cNvSpPr/>
                <p:nvPr/>
              </p:nvSpPr>
              <p:spPr>
                <a:xfrm>
                  <a:off x="711250" y="160922"/>
                  <a:ext cx="229829" cy="218803"/>
                </a:xfrm>
                <a:custGeom>
                  <a:rect b="b" l="l" r="r" t="t"/>
                  <a:pathLst>
                    <a:path extrusionOk="0" h="4981" w="5232">
                      <a:moveTo>
                        <a:pt x="2616" y="1"/>
                      </a:moveTo>
                      <a:lnTo>
                        <a:pt x="2009" y="1905"/>
                      </a:lnTo>
                      <a:lnTo>
                        <a:pt x="0" y="1905"/>
                      </a:lnTo>
                      <a:lnTo>
                        <a:pt x="1611" y="3076"/>
                      </a:lnTo>
                      <a:lnTo>
                        <a:pt x="1005" y="4980"/>
                      </a:lnTo>
                      <a:lnTo>
                        <a:pt x="2616" y="3809"/>
                      </a:lnTo>
                      <a:lnTo>
                        <a:pt x="4227" y="4980"/>
                      </a:lnTo>
                      <a:lnTo>
                        <a:pt x="3620" y="3076"/>
                      </a:lnTo>
                      <a:lnTo>
                        <a:pt x="5231" y="1905"/>
                      </a:lnTo>
                      <a:lnTo>
                        <a:pt x="3243"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1" name="Google Shape;1601;p66"/>
                <p:cNvSpPr/>
                <p:nvPr/>
              </p:nvSpPr>
              <p:spPr>
                <a:xfrm>
                  <a:off x="1205744" y="160922"/>
                  <a:ext cx="229829" cy="218803"/>
                </a:xfrm>
                <a:custGeom>
                  <a:rect b="b" l="l" r="r" t="t"/>
                  <a:pathLst>
                    <a:path extrusionOk="0" h="4981" w="5232">
                      <a:moveTo>
                        <a:pt x="2616" y="1"/>
                      </a:moveTo>
                      <a:lnTo>
                        <a:pt x="1988" y="1905"/>
                      </a:lnTo>
                      <a:lnTo>
                        <a:pt x="0" y="1905"/>
                      </a:lnTo>
                      <a:lnTo>
                        <a:pt x="1611" y="3076"/>
                      </a:lnTo>
                      <a:lnTo>
                        <a:pt x="984" y="4980"/>
                      </a:lnTo>
                      <a:lnTo>
                        <a:pt x="2616" y="3809"/>
                      </a:lnTo>
                      <a:lnTo>
                        <a:pt x="4227" y="4980"/>
                      </a:lnTo>
                      <a:lnTo>
                        <a:pt x="3599" y="3076"/>
                      </a:lnTo>
                      <a:lnTo>
                        <a:pt x="5231" y="1905"/>
                      </a:lnTo>
                      <a:lnTo>
                        <a:pt x="3222" y="1905"/>
                      </a:lnTo>
                      <a:lnTo>
                        <a:pt x="2616" y="1"/>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2" name="Google Shape;1602;p66"/>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3" name="Google Shape;1603;p66"/>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4" name="Google Shape;1604;p66"/>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5" name="Google Shape;1605;p66"/>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6" name="Google Shape;1606;p66"/>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7" name="Google Shape;1607;p66"/>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8" name="Google Shape;1608;p66"/>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9" name="Google Shape;1609;p66"/>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0" name="Google Shape;1610;p66"/>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1" name="Google Shape;1611;p66"/>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12" name="Google Shape;1612;p66"/>
              <p:cNvGrpSpPr/>
              <p:nvPr/>
            </p:nvGrpSpPr>
            <p:grpSpPr>
              <a:xfrm>
                <a:off x="210567" y="1475036"/>
                <a:ext cx="1217893" cy="968780"/>
                <a:chOff x="217679" y="379682"/>
                <a:chExt cx="1217893" cy="968780"/>
              </a:xfrm>
            </p:grpSpPr>
            <p:sp>
              <p:nvSpPr>
                <p:cNvPr id="1613" name="Google Shape;1613;p66"/>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4" name="Google Shape;1614;p66"/>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5" name="Google Shape;1615;p66"/>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6" name="Google Shape;1616;p66"/>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7" name="Google Shape;1617;p66"/>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8" name="Google Shape;1618;p66"/>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9" name="Google Shape;1619;p66"/>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0" name="Google Shape;1620;p66"/>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1" name="Google Shape;1621;p66"/>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2" name="Google Shape;1622;p66"/>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23" name="Google Shape;1623;p66"/>
              <p:cNvGrpSpPr/>
              <p:nvPr/>
            </p:nvGrpSpPr>
            <p:grpSpPr>
              <a:xfrm>
                <a:off x="203454" y="2522766"/>
                <a:ext cx="1217893" cy="968780"/>
                <a:chOff x="217679" y="379682"/>
                <a:chExt cx="1217893" cy="968780"/>
              </a:xfrm>
            </p:grpSpPr>
            <p:sp>
              <p:nvSpPr>
                <p:cNvPr id="1624" name="Google Shape;1624;p66"/>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5" name="Google Shape;1625;p66"/>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6" name="Google Shape;1626;p66"/>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7" name="Google Shape;1627;p66"/>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8" name="Google Shape;1628;p66"/>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9" name="Google Shape;1629;p66"/>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0" name="Google Shape;1630;p66"/>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1" name="Google Shape;1631;p66"/>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2" name="Google Shape;1632;p66"/>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3" name="Google Shape;1633;p66"/>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34" name="Google Shape;1634;p66"/>
              <p:cNvGrpSpPr/>
              <p:nvPr/>
            </p:nvGrpSpPr>
            <p:grpSpPr>
              <a:xfrm>
                <a:off x="210567" y="3570495"/>
                <a:ext cx="1217893" cy="968780"/>
                <a:chOff x="217679" y="379682"/>
                <a:chExt cx="1217893" cy="968780"/>
              </a:xfrm>
            </p:grpSpPr>
            <p:sp>
              <p:nvSpPr>
                <p:cNvPr id="1635" name="Google Shape;1635;p66"/>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6" name="Google Shape;1636;p66"/>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7" name="Google Shape;1637;p66"/>
                <p:cNvSpPr/>
                <p:nvPr/>
              </p:nvSpPr>
              <p:spPr>
                <a:xfrm>
                  <a:off x="217679" y="645313"/>
                  <a:ext cx="229829" cy="218803"/>
                </a:xfrm>
                <a:custGeom>
                  <a:rect b="b" l="l" r="r" t="t"/>
                  <a:pathLst>
                    <a:path extrusionOk="0" h="4981" w="5232">
                      <a:moveTo>
                        <a:pt x="2616" y="0"/>
                      </a:moveTo>
                      <a:lnTo>
                        <a:pt x="1988" y="1904"/>
                      </a:lnTo>
                      <a:lnTo>
                        <a:pt x="0" y="1904"/>
                      </a:lnTo>
                      <a:lnTo>
                        <a:pt x="1611" y="3076"/>
                      </a:lnTo>
                      <a:lnTo>
                        <a:pt x="984" y="4980"/>
                      </a:lnTo>
                      <a:lnTo>
                        <a:pt x="2616" y="3808"/>
                      </a:lnTo>
                      <a:lnTo>
                        <a:pt x="4227" y="4980"/>
                      </a:lnTo>
                      <a:lnTo>
                        <a:pt x="4227" y="4980"/>
                      </a:lnTo>
                      <a:lnTo>
                        <a:pt x="3599" y="3076"/>
                      </a:lnTo>
                      <a:lnTo>
                        <a:pt x="5231" y="1904"/>
                      </a:lnTo>
                      <a:lnTo>
                        <a:pt x="322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8" name="Google Shape;1638;p66"/>
                <p:cNvSpPr/>
                <p:nvPr/>
              </p:nvSpPr>
              <p:spPr>
                <a:xfrm>
                  <a:off x="711250" y="645313"/>
                  <a:ext cx="229829" cy="218803"/>
                </a:xfrm>
                <a:custGeom>
                  <a:rect b="b" l="l" r="r" t="t"/>
                  <a:pathLst>
                    <a:path extrusionOk="0" h="4981"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9" name="Google Shape;1639;p66"/>
                <p:cNvSpPr/>
                <p:nvPr/>
              </p:nvSpPr>
              <p:spPr>
                <a:xfrm>
                  <a:off x="1205744" y="645313"/>
                  <a:ext cx="229829" cy="218803"/>
                </a:xfrm>
                <a:custGeom>
                  <a:rect b="b" l="l" r="r" t="t"/>
                  <a:pathLst>
                    <a:path extrusionOk="0" h="4981" w="5232">
                      <a:moveTo>
                        <a:pt x="2616" y="0"/>
                      </a:moveTo>
                      <a:lnTo>
                        <a:pt x="1988" y="1904"/>
                      </a:lnTo>
                      <a:lnTo>
                        <a:pt x="0" y="1904"/>
                      </a:lnTo>
                      <a:lnTo>
                        <a:pt x="1611" y="3076"/>
                      </a:lnTo>
                      <a:lnTo>
                        <a:pt x="984" y="4980"/>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0" name="Google Shape;1640;p66"/>
                <p:cNvSpPr/>
                <p:nvPr/>
              </p:nvSpPr>
              <p:spPr>
                <a:xfrm>
                  <a:off x="483310" y="864072"/>
                  <a:ext cx="229829" cy="218759"/>
                </a:xfrm>
                <a:custGeom>
                  <a:rect b="b" l="l" r="r" t="t"/>
                  <a:pathLst>
                    <a:path extrusionOk="0" h="4980" w="5232">
                      <a:moveTo>
                        <a:pt x="2616" y="0"/>
                      </a:moveTo>
                      <a:lnTo>
                        <a:pt x="2009" y="1904"/>
                      </a:lnTo>
                      <a:lnTo>
                        <a:pt x="0" y="1904"/>
                      </a:lnTo>
                      <a:lnTo>
                        <a:pt x="1611" y="3076"/>
                      </a:lnTo>
                      <a:lnTo>
                        <a:pt x="1005" y="4980"/>
                      </a:lnTo>
                      <a:lnTo>
                        <a:pt x="2616" y="3808"/>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1" name="Google Shape;1641;p66"/>
                <p:cNvSpPr/>
                <p:nvPr/>
              </p:nvSpPr>
              <p:spPr>
                <a:xfrm>
                  <a:off x="977803" y="864072"/>
                  <a:ext cx="229829" cy="218759"/>
                </a:xfrm>
                <a:custGeom>
                  <a:rect b="b" l="l" r="r" t="t"/>
                  <a:pathLst>
                    <a:path extrusionOk="0" h="4980" w="5232">
                      <a:moveTo>
                        <a:pt x="2616" y="0"/>
                      </a:moveTo>
                      <a:lnTo>
                        <a:pt x="1988" y="1904"/>
                      </a:lnTo>
                      <a:lnTo>
                        <a:pt x="0" y="1904"/>
                      </a:lnTo>
                      <a:lnTo>
                        <a:pt x="1611" y="3076"/>
                      </a:lnTo>
                      <a:lnTo>
                        <a:pt x="984" y="4980"/>
                      </a:lnTo>
                      <a:lnTo>
                        <a:pt x="2616" y="3808"/>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2" name="Google Shape;1642;p66"/>
                <p:cNvSpPr/>
                <p:nvPr/>
              </p:nvSpPr>
              <p:spPr>
                <a:xfrm>
                  <a:off x="217679"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4227" y="4959"/>
                      </a:lnTo>
                      <a:lnTo>
                        <a:pt x="3599" y="3055"/>
                      </a:lnTo>
                      <a:lnTo>
                        <a:pt x="5231" y="1883"/>
                      </a:lnTo>
                      <a:lnTo>
                        <a:pt x="322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3" name="Google Shape;1643;p66"/>
                <p:cNvSpPr/>
                <p:nvPr/>
              </p:nvSpPr>
              <p:spPr>
                <a:xfrm>
                  <a:off x="711250" y="1130625"/>
                  <a:ext cx="229829" cy="217836"/>
                </a:xfrm>
                <a:custGeom>
                  <a:rect b="b" l="l" r="r" t="t"/>
                  <a:pathLst>
                    <a:path extrusionOk="0" h="4959" w="5232">
                      <a:moveTo>
                        <a:pt x="2616" y="0"/>
                      </a:moveTo>
                      <a:lnTo>
                        <a:pt x="2009" y="1883"/>
                      </a:lnTo>
                      <a:lnTo>
                        <a:pt x="0" y="1883"/>
                      </a:lnTo>
                      <a:lnTo>
                        <a:pt x="1611" y="3055"/>
                      </a:lnTo>
                      <a:lnTo>
                        <a:pt x="1005" y="4959"/>
                      </a:lnTo>
                      <a:lnTo>
                        <a:pt x="2616" y="3787"/>
                      </a:lnTo>
                      <a:lnTo>
                        <a:pt x="4227" y="4959"/>
                      </a:lnTo>
                      <a:lnTo>
                        <a:pt x="3620" y="3055"/>
                      </a:lnTo>
                      <a:lnTo>
                        <a:pt x="5231" y="1883"/>
                      </a:lnTo>
                      <a:lnTo>
                        <a:pt x="3243"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4" name="Google Shape;1644;p66"/>
                <p:cNvSpPr/>
                <p:nvPr/>
              </p:nvSpPr>
              <p:spPr>
                <a:xfrm>
                  <a:off x="1205744" y="1130625"/>
                  <a:ext cx="229829" cy="217836"/>
                </a:xfrm>
                <a:custGeom>
                  <a:rect b="b" l="l" r="r" t="t"/>
                  <a:pathLst>
                    <a:path extrusionOk="0" h="4959" w="5232">
                      <a:moveTo>
                        <a:pt x="2616" y="0"/>
                      </a:moveTo>
                      <a:lnTo>
                        <a:pt x="1988" y="1883"/>
                      </a:lnTo>
                      <a:lnTo>
                        <a:pt x="0" y="1883"/>
                      </a:lnTo>
                      <a:lnTo>
                        <a:pt x="1611" y="3055"/>
                      </a:lnTo>
                      <a:lnTo>
                        <a:pt x="984" y="4959"/>
                      </a:lnTo>
                      <a:lnTo>
                        <a:pt x="2616" y="3787"/>
                      </a:lnTo>
                      <a:lnTo>
                        <a:pt x="4227" y="4959"/>
                      </a:lnTo>
                      <a:lnTo>
                        <a:pt x="3599" y="3055"/>
                      </a:lnTo>
                      <a:lnTo>
                        <a:pt x="5231" y="1883"/>
                      </a:lnTo>
                      <a:lnTo>
                        <a:pt x="3222" y="1883"/>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45" name="Google Shape;1645;p66"/>
              <p:cNvGrpSpPr/>
              <p:nvPr/>
            </p:nvGrpSpPr>
            <p:grpSpPr>
              <a:xfrm>
                <a:off x="476197" y="4618224"/>
                <a:ext cx="724322" cy="218803"/>
                <a:chOff x="483310" y="379682"/>
                <a:chExt cx="724322" cy="218803"/>
              </a:xfrm>
            </p:grpSpPr>
            <p:sp>
              <p:nvSpPr>
                <p:cNvPr id="1646" name="Google Shape;1646;p66"/>
                <p:cNvSpPr/>
                <p:nvPr/>
              </p:nvSpPr>
              <p:spPr>
                <a:xfrm>
                  <a:off x="483310" y="379682"/>
                  <a:ext cx="229829" cy="218803"/>
                </a:xfrm>
                <a:custGeom>
                  <a:rect b="b" l="l" r="r" t="t"/>
                  <a:pathLst>
                    <a:path extrusionOk="0" h="4981" w="5232">
                      <a:moveTo>
                        <a:pt x="2616" y="0"/>
                      </a:moveTo>
                      <a:lnTo>
                        <a:pt x="2009" y="1904"/>
                      </a:lnTo>
                      <a:lnTo>
                        <a:pt x="0" y="1904"/>
                      </a:lnTo>
                      <a:lnTo>
                        <a:pt x="1611" y="3076"/>
                      </a:lnTo>
                      <a:lnTo>
                        <a:pt x="1005" y="4980"/>
                      </a:lnTo>
                      <a:lnTo>
                        <a:pt x="2616" y="3809"/>
                      </a:lnTo>
                      <a:lnTo>
                        <a:pt x="4227" y="4980"/>
                      </a:lnTo>
                      <a:lnTo>
                        <a:pt x="3620" y="3076"/>
                      </a:lnTo>
                      <a:lnTo>
                        <a:pt x="5231" y="1904"/>
                      </a:lnTo>
                      <a:lnTo>
                        <a:pt x="3243"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7" name="Google Shape;1647;p66"/>
                <p:cNvSpPr/>
                <p:nvPr/>
              </p:nvSpPr>
              <p:spPr>
                <a:xfrm>
                  <a:off x="977803" y="379682"/>
                  <a:ext cx="229829" cy="218803"/>
                </a:xfrm>
                <a:custGeom>
                  <a:rect b="b" l="l" r="r" t="t"/>
                  <a:pathLst>
                    <a:path extrusionOk="0" h="4981" w="5232">
                      <a:moveTo>
                        <a:pt x="2616" y="0"/>
                      </a:moveTo>
                      <a:lnTo>
                        <a:pt x="1988" y="1904"/>
                      </a:lnTo>
                      <a:lnTo>
                        <a:pt x="0" y="1904"/>
                      </a:lnTo>
                      <a:lnTo>
                        <a:pt x="1611" y="3076"/>
                      </a:lnTo>
                      <a:lnTo>
                        <a:pt x="984" y="4980"/>
                      </a:lnTo>
                      <a:lnTo>
                        <a:pt x="2616" y="3809"/>
                      </a:lnTo>
                      <a:lnTo>
                        <a:pt x="4227" y="4980"/>
                      </a:lnTo>
                      <a:lnTo>
                        <a:pt x="3599" y="3076"/>
                      </a:lnTo>
                      <a:lnTo>
                        <a:pt x="5231" y="1904"/>
                      </a:lnTo>
                      <a:lnTo>
                        <a:pt x="3222" y="1904"/>
                      </a:lnTo>
                      <a:lnTo>
                        <a:pt x="2616" y="0"/>
                      </a:lnTo>
                      <a:close/>
                    </a:path>
                  </a:pathLst>
                </a:custGeom>
                <a:solidFill>
                  <a:srgbClr val="FFFFFF">
                    <a:alpha val="2025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1648" name="Google Shape;1648;p66"/>
          <p:cNvSpPr/>
          <p:nvPr/>
        </p:nvSpPr>
        <p:spPr>
          <a:xfrm>
            <a:off x="1624800" y="3831869"/>
            <a:ext cx="7519358" cy="1311621"/>
          </a:xfrm>
          <a:custGeom>
            <a:rect b="b" l="l" r="r" t="t"/>
            <a:pathLst>
              <a:path extrusionOk="0" h="4709" w="213694">
                <a:moveTo>
                  <a:pt x="1" y="0"/>
                </a:moveTo>
                <a:lnTo>
                  <a:pt x="1" y="4708"/>
                </a:lnTo>
                <a:lnTo>
                  <a:pt x="213693" y="4708"/>
                </a:lnTo>
                <a:lnTo>
                  <a:pt x="213693" y="0"/>
                </a:lnTo>
                <a:close/>
              </a:path>
            </a:pathLst>
          </a:custGeom>
          <a:solidFill>
            <a:schemeClr val="lt2"/>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649" name="Google Shape;1649;p66"/>
          <p:cNvPicPr preferRelativeResize="0"/>
          <p:nvPr/>
        </p:nvPicPr>
        <p:blipFill>
          <a:blip r:embed="rId3">
            <a:alphaModFix/>
          </a:blip>
          <a:stretch>
            <a:fillRect/>
          </a:stretch>
        </p:blipFill>
        <p:spPr>
          <a:xfrm>
            <a:off x="7336721" y="4770950"/>
            <a:ext cx="1732579" cy="29550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3" name="Shape 1653"/>
        <p:cNvGrpSpPr/>
        <p:nvPr/>
      </p:nvGrpSpPr>
      <p:grpSpPr>
        <a:xfrm>
          <a:off x="0" y="0"/>
          <a:ext cx="0" cy="0"/>
          <a:chOff x="0" y="0"/>
          <a:chExt cx="0" cy="0"/>
        </a:xfrm>
      </p:grpSpPr>
      <p:sp>
        <p:nvSpPr>
          <p:cNvPr id="1654" name="Google Shape;1654;p67"/>
          <p:cNvSpPr txBox="1"/>
          <p:nvPr/>
        </p:nvSpPr>
        <p:spPr>
          <a:xfrm>
            <a:off x="979875" y="1849875"/>
            <a:ext cx="6321900" cy="2406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100"/>
              <a:t>What is more important to the pursuit of happiness: a </a:t>
            </a:r>
            <a:r>
              <a:rPr b="1" lang="en" sz="3100">
                <a:solidFill>
                  <a:schemeClr val="lt2"/>
                </a:solidFill>
              </a:rPr>
              <a:t>government of laws</a:t>
            </a:r>
            <a:r>
              <a:rPr b="1" lang="en" sz="3100"/>
              <a:t> or a culture of individual </a:t>
            </a:r>
            <a:r>
              <a:rPr b="1" lang="en" sz="3100">
                <a:solidFill>
                  <a:schemeClr val="lt2"/>
                </a:solidFill>
              </a:rPr>
              <a:t>civic virtue</a:t>
            </a:r>
            <a:r>
              <a:rPr b="1" lang="en" sz="3100"/>
              <a:t>? </a:t>
            </a:r>
            <a:endParaRPr b="1" sz="5300">
              <a:solidFill>
                <a:schemeClr val="dk1"/>
              </a:solidFill>
              <a:latin typeface="Open Sans"/>
              <a:ea typeface="Open Sans"/>
              <a:cs typeface="Open Sans"/>
              <a:sym typeface="Open Sans"/>
            </a:endParaRPr>
          </a:p>
        </p:txBody>
      </p:sp>
      <p:sp>
        <p:nvSpPr>
          <p:cNvPr id="1655" name="Google Shape;1655;p67"/>
          <p:cNvSpPr txBox="1"/>
          <p:nvPr>
            <p:ph idx="4294967295" type="title"/>
          </p:nvPr>
        </p:nvSpPr>
        <p:spPr>
          <a:xfrm>
            <a:off x="720000" y="339675"/>
            <a:ext cx="6429600" cy="689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700">
                <a:solidFill>
                  <a:schemeClr val="lt1"/>
                </a:solidFill>
              </a:rPr>
              <a:t>Compelling Question </a:t>
            </a:r>
            <a:endParaRPr sz="3700">
              <a:solidFill>
                <a:schemeClr val="lt1"/>
              </a:solidFill>
            </a:endParaRPr>
          </a:p>
        </p:txBody>
      </p:sp>
      <p:pic>
        <p:nvPicPr>
          <p:cNvPr id="1656" name="Google Shape;1656;p67"/>
          <p:cNvPicPr preferRelativeResize="0"/>
          <p:nvPr/>
        </p:nvPicPr>
        <p:blipFill>
          <a:blip r:embed="rId3">
            <a:alphaModFix/>
          </a:blip>
          <a:stretch>
            <a:fillRect/>
          </a:stretch>
        </p:blipFill>
        <p:spPr>
          <a:xfrm>
            <a:off x="5757396" y="4760275"/>
            <a:ext cx="1732579" cy="29550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0" name="Shape 1660"/>
        <p:cNvGrpSpPr/>
        <p:nvPr/>
      </p:nvGrpSpPr>
      <p:grpSpPr>
        <a:xfrm>
          <a:off x="0" y="0"/>
          <a:ext cx="0" cy="0"/>
          <a:chOff x="0" y="0"/>
          <a:chExt cx="0" cy="0"/>
        </a:xfrm>
      </p:grpSpPr>
      <p:sp>
        <p:nvSpPr>
          <p:cNvPr id="1661" name="Google Shape;1661;p68"/>
          <p:cNvSpPr txBox="1"/>
          <p:nvPr>
            <p:ph type="title"/>
          </p:nvPr>
        </p:nvSpPr>
        <p:spPr>
          <a:xfrm>
            <a:off x="565475" y="345575"/>
            <a:ext cx="7975800" cy="67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Evaluate: Reflect on Your Learning</a:t>
            </a:r>
            <a:endParaRPr/>
          </a:p>
        </p:txBody>
      </p:sp>
      <p:sp>
        <p:nvSpPr>
          <p:cNvPr id="1662" name="Google Shape;1662;p68"/>
          <p:cNvSpPr txBox="1"/>
          <p:nvPr>
            <p:ph idx="1" type="body"/>
          </p:nvPr>
        </p:nvSpPr>
        <p:spPr>
          <a:xfrm>
            <a:off x="720000" y="1054700"/>
            <a:ext cx="7460700" cy="28515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800">
                <a:solidFill>
                  <a:srgbClr val="000000"/>
                </a:solidFill>
                <a:latin typeface="Arial"/>
                <a:ea typeface="Arial"/>
                <a:cs typeface="Arial"/>
                <a:sym typeface="Arial"/>
              </a:rPr>
              <a:t>Take ten minutes to reflect on the “Evaluate” questions found on </a:t>
            </a:r>
            <a:r>
              <a:rPr b="1" lang="en" sz="1800" u="sng">
                <a:solidFill>
                  <a:schemeClr val="hlink"/>
                </a:solidFill>
                <a:latin typeface="Arial"/>
                <a:ea typeface="Arial"/>
                <a:cs typeface="Arial"/>
                <a:sym typeface="Arial"/>
                <a:hlinkClick r:id="rId3"/>
              </a:rPr>
              <a:t>page 6</a:t>
            </a:r>
            <a:r>
              <a:rPr b="1" lang="en" sz="1800">
                <a:solidFill>
                  <a:srgbClr val="000000"/>
                </a:solidFill>
                <a:latin typeface="Arial"/>
                <a:ea typeface="Arial"/>
                <a:cs typeface="Arial"/>
                <a:sym typeface="Arial"/>
              </a:rPr>
              <a:t>.</a:t>
            </a:r>
            <a:r>
              <a:rPr b="1" lang="en" sz="1700">
                <a:solidFill>
                  <a:srgbClr val="000000"/>
                </a:solidFill>
                <a:latin typeface="Arial"/>
                <a:ea typeface="Arial"/>
                <a:cs typeface="Arial"/>
                <a:sym typeface="Arial"/>
              </a:rPr>
              <a:t>  </a:t>
            </a:r>
            <a:endParaRPr b="1" sz="1700">
              <a:solidFill>
                <a:srgbClr val="000000"/>
              </a:solidFill>
              <a:latin typeface="Arial"/>
              <a:ea typeface="Arial"/>
              <a:cs typeface="Arial"/>
              <a:sym typeface="Arial"/>
            </a:endParaRPr>
          </a:p>
          <a:p>
            <a:pPr indent="0" lvl="0" marL="0" rtl="0" algn="l">
              <a:lnSpc>
                <a:spcPct val="115000"/>
              </a:lnSpc>
              <a:spcBef>
                <a:spcPts val="0"/>
              </a:spcBef>
              <a:spcAft>
                <a:spcPts val="0"/>
              </a:spcAft>
              <a:buNone/>
            </a:pPr>
            <a:r>
              <a:t/>
            </a:r>
            <a:endParaRPr b="1" sz="1000">
              <a:solidFill>
                <a:srgbClr val="000000"/>
              </a:solidFill>
              <a:latin typeface="Arial"/>
              <a:ea typeface="Arial"/>
              <a:cs typeface="Arial"/>
              <a:sym typeface="Arial"/>
            </a:endParaRPr>
          </a:p>
          <a:p>
            <a:pPr indent="-317500" lvl="0" marL="457200" rtl="0" algn="l">
              <a:lnSpc>
                <a:spcPct val="115000"/>
              </a:lnSpc>
              <a:spcBef>
                <a:spcPts val="0"/>
              </a:spcBef>
              <a:spcAft>
                <a:spcPts val="0"/>
              </a:spcAft>
              <a:buClr>
                <a:srgbClr val="000000"/>
              </a:buClr>
              <a:buSzPts val="1400"/>
              <a:buFont typeface="Arial"/>
              <a:buAutoNum type="alphaLcPeriod"/>
            </a:pPr>
            <a:r>
              <a:rPr i="1" lang="en" sz="1400">
                <a:solidFill>
                  <a:srgbClr val="000000"/>
                </a:solidFill>
                <a:latin typeface="Arial"/>
                <a:ea typeface="Arial"/>
                <a:cs typeface="Arial"/>
                <a:sym typeface="Arial"/>
              </a:rPr>
              <a:t>Did you prefer the debate format or the dialogue format more? Why?</a:t>
            </a:r>
            <a:endParaRPr i="1" sz="1400">
              <a:solidFill>
                <a:srgbClr val="000000"/>
              </a:solidFill>
              <a:latin typeface="Arial"/>
              <a:ea typeface="Arial"/>
              <a:cs typeface="Arial"/>
              <a:sym typeface="Arial"/>
            </a:endParaRPr>
          </a:p>
          <a:p>
            <a:pPr indent="-317500" lvl="0" marL="457200" rtl="0" algn="l">
              <a:lnSpc>
                <a:spcPct val="115000"/>
              </a:lnSpc>
              <a:spcBef>
                <a:spcPts val="0"/>
              </a:spcBef>
              <a:spcAft>
                <a:spcPts val="0"/>
              </a:spcAft>
              <a:buClr>
                <a:srgbClr val="000000"/>
              </a:buClr>
              <a:buSzPts val="1400"/>
              <a:buFont typeface="Arial"/>
              <a:buAutoNum type="alphaLcPeriod"/>
            </a:pPr>
            <a:r>
              <a:rPr i="1" lang="en" sz="1400">
                <a:solidFill>
                  <a:srgbClr val="000000"/>
                </a:solidFill>
                <a:latin typeface="Arial"/>
                <a:ea typeface="Arial"/>
                <a:cs typeface="Arial"/>
                <a:sym typeface="Arial"/>
              </a:rPr>
              <a:t>What is something you learned from a peer that you hadn’t considered before?  Explain. </a:t>
            </a:r>
            <a:endParaRPr i="1" sz="1400">
              <a:solidFill>
                <a:srgbClr val="000000"/>
              </a:solidFill>
              <a:latin typeface="Arial"/>
              <a:ea typeface="Arial"/>
              <a:cs typeface="Arial"/>
              <a:sym typeface="Arial"/>
            </a:endParaRPr>
          </a:p>
          <a:p>
            <a:pPr indent="-317500" lvl="0" marL="457200" rtl="0" algn="l">
              <a:lnSpc>
                <a:spcPct val="115000"/>
              </a:lnSpc>
              <a:spcBef>
                <a:spcPts val="0"/>
              </a:spcBef>
              <a:spcAft>
                <a:spcPts val="0"/>
              </a:spcAft>
              <a:buClr>
                <a:srgbClr val="000000"/>
              </a:buClr>
              <a:buSzPts val="1400"/>
              <a:buFont typeface="Arial"/>
              <a:buAutoNum type="alphaLcPeriod"/>
            </a:pPr>
            <a:r>
              <a:rPr i="1" lang="en" sz="1400">
                <a:solidFill>
                  <a:srgbClr val="000000"/>
                </a:solidFill>
                <a:latin typeface="Arial"/>
                <a:ea typeface="Arial"/>
                <a:cs typeface="Arial"/>
                <a:sym typeface="Arial"/>
              </a:rPr>
              <a:t>What was a personal strength of yours during either the debate or dialogue?  Where could you improve if we did this again? </a:t>
            </a:r>
            <a:endParaRPr i="1" sz="1400">
              <a:solidFill>
                <a:srgbClr val="000000"/>
              </a:solidFill>
              <a:latin typeface="Arial"/>
              <a:ea typeface="Arial"/>
              <a:cs typeface="Arial"/>
              <a:sym typeface="Arial"/>
            </a:endParaRPr>
          </a:p>
          <a:p>
            <a:pPr indent="-317500" lvl="0" marL="457200" rtl="0" algn="l">
              <a:lnSpc>
                <a:spcPct val="115000"/>
              </a:lnSpc>
              <a:spcBef>
                <a:spcPts val="0"/>
              </a:spcBef>
              <a:spcAft>
                <a:spcPts val="0"/>
              </a:spcAft>
              <a:buClr>
                <a:srgbClr val="000000"/>
              </a:buClr>
              <a:buSzPts val="1400"/>
              <a:buFont typeface="Arial"/>
              <a:buAutoNum type="alphaLcPeriod"/>
            </a:pPr>
            <a:r>
              <a:rPr i="1" lang="en" sz="1400">
                <a:solidFill>
                  <a:srgbClr val="000000"/>
                </a:solidFill>
                <a:latin typeface="Arial"/>
                <a:ea typeface="Arial"/>
                <a:cs typeface="Arial"/>
                <a:sym typeface="Arial"/>
              </a:rPr>
              <a:t>After hearing your peers’ thoughts on this topic, what is one adjustment you should make to your claim or to the evidence you provided? </a:t>
            </a:r>
            <a:endParaRPr i="1" sz="1400">
              <a:solidFill>
                <a:srgbClr val="000000"/>
              </a:solidFill>
              <a:latin typeface="Arial"/>
              <a:ea typeface="Arial"/>
              <a:cs typeface="Arial"/>
              <a:sym typeface="Arial"/>
            </a:endParaRPr>
          </a:p>
          <a:p>
            <a:pPr indent="-317500" lvl="0" marL="457200" rtl="0" algn="l">
              <a:lnSpc>
                <a:spcPct val="115000"/>
              </a:lnSpc>
              <a:spcBef>
                <a:spcPts val="0"/>
              </a:spcBef>
              <a:spcAft>
                <a:spcPts val="0"/>
              </a:spcAft>
              <a:buClr>
                <a:srgbClr val="000000"/>
              </a:buClr>
              <a:buSzPts val="1400"/>
              <a:buFont typeface="Arial"/>
              <a:buAutoNum type="alphaLcPeriod"/>
            </a:pPr>
            <a:r>
              <a:rPr i="1" lang="en" sz="1400">
                <a:solidFill>
                  <a:srgbClr val="000000"/>
                </a:solidFill>
                <a:latin typeface="Arial"/>
                <a:ea typeface="Arial"/>
                <a:cs typeface="Arial"/>
                <a:sym typeface="Arial"/>
              </a:rPr>
              <a:t>What is something you learned through your investigation on the pursuit of happiness that you can apply to your life? </a:t>
            </a:r>
            <a:endParaRPr i="1" sz="1800">
              <a:solidFill>
                <a:srgbClr val="000000"/>
              </a:solidFill>
              <a:latin typeface="Arial"/>
              <a:ea typeface="Arial"/>
              <a:cs typeface="Arial"/>
              <a:sym typeface="Arial"/>
            </a:endParaRPr>
          </a:p>
          <a:p>
            <a:pPr indent="0" lvl="0" marL="0" rtl="0" algn="l">
              <a:lnSpc>
                <a:spcPct val="115000"/>
              </a:lnSpc>
              <a:spcBef>
                <a:spcPts val="0"/>
              </a:spcBef>
              <a:spcAft>
                <a:spcPts val="0"/>
              </a:spcAft>
              <a:buNone/>
            </a:pPr>
            <a:r>
              <a:t/>
            </a:r>
            <a:endParaRPr sz="1300">
              <a:solidFill>
                <a:srgbClr val="000000"/>
              </a:solidFill>
              <a:latin typeface="Arial"/>
              <a:ea typeface="Arial"/>
              <a:cs typeface="Arial"/>
              <a:sym typeface="Arial"/>
            </a:endParaRPr>
          </a:p>
        </p:txBody>
      </p:sp>
      <p:pic>
        <p:nvPicPr>
          <p:cNvPr descr="10-minute timer perfect for classrooms and countdowns. This timer silently counts down to 0:00​​." id="1663" name="Google Shape;1663;p68" title="10 minute timer America">
            <a:hlinkClick r:id="rId4"/>
          </p:cNvPr>
          <p:cNvPicPr preferRelativeResize="0"/>
          <p:nvPr/>
        </p:nvPicPr>
        <p:blipFill>
          <a:blip r:embed="rId5">
            <a:alphaModFix/>
          </a:blip>
          <a:stretch>
            <a:fillRect/>
          </a:stretch>
        </p:blipFill>
        <p:spPr>
          <a:xfrm>
            <a:off x="4895250" y="4129475"/>
            <a:ext cx="1524000" cy="857250"/>
          </a:xfrm>
          <a:prstGeom prst="rect">
            <a:avLst/>
          </a:prstGeom>
          <a:noFill/>
          <a:ln>
            <a:noFill/>
          </a:ln>
        </p:spPr>
      </p:pic>
      <p:pic>
        <p:nvPicPr>
          <p:cNvPr id="1664" name="Google Shape;1664;p68"/>
          <p:cNvPicPr preferRelativeResize="0"/>
          <p:nvPr/>
        </p:nvPicPr>
        <p:blipFill>
          <a:blip r:embed="rId6">
            <a:alphaModFix/>
          </a:blip>
          <a:stretch>
            <a:fillRect/>
          </a:stretch>
        </p:blipFill>
        <p:spPr>
          <a:xfrm>
            <a:off x="7336721" y="4770950"/>
            <a:ext cx="1732579" cy="2955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63"/>
                                        </p:tgtEl>
                                        <p:attrNameLst>
                                          <p:attrName>style.visibility</p:attrName>
                                        </p:attrNameLst>
                                      </p:cBhvr>
                                      <p:to>
                                        <p:strVal val="visible"/>
                                      </p:to>
                                    </p:set>
                                    <p:animEffect filter="fade" transition="in">
                                      <p:cBhvr>
                                        <p:cTn dur="1000"/>
                                        <p:tgtEl>
                                          <p:spTgt spid="166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9" name="Shape 1099"/>
        <p:cNvGrpSpPr/>
        <p:nvPr/>
      </p:nvGrpSpPr>
      <p:grpSpPr>
        <a:xfrm>
          <a:off x="0" y="0"/>
          <a:ext cx="0" cy="0"/>
          <a:chOff x="0" y="0"/>
          <a:chExt cx="0" cy="0"/>
        </a:xfrm>
      </p:grpSpPr>
      <p:sp>
        <p:nvSpPr>
          <p:cNvPr id="1100" name="Google Shape;1100;p30"/>
          <p:cNvSpPr txBox="1"/>
          <p:nvPr>
            <p:ph idx="1" type="subTitle"/>
          </p:nvPr>
        </p:nvSpPr>
        <p:spPr>
          <a:xfrm>
            <a:off x="719995" y="1341050"/>
            <a:ext cx="4784700" cy="4182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2400"/>
              <a:t>Discuss: </a:t>
            </a:r>
            <a:endParaRPr sz="2400"/>
          </a:p>
        </p:txBody>
      </p:sp>
      <p:sp>
        <p:nvSpPr>
          <p:cNvPr id="1101" name="Google Shape;1101;p30"/>
          <p:cNvSpPr txBox="1"/>
          <p:nvPr>
            <p:ph type="title"/>
          </p:nvPr>
        </p:nvSpPr>
        <p:spPr>
          <a:xfrm>
            <a:off x="720000" y="535000"/>
            <a:ext cx="7704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ENGAGE: Choose Your Happiness! </a:t>
            </a:r>
            <a:endParaRPr/>
          </a:p>
        </p:txBody>
      </p:sp>
      <p:sp>
        <p:nvSpPr>
          <p:cNvPr id="1102" name="Google Shape;1102;p30"/>
          <p:cNvSpPr txBox="1"/>
          <p:nvPr>
            <p:ph idx="2" type="subTitle"/>
          </p:nvPr>
        </p:nvSpPr>
        <p:spPr>
          <a:xfrm>
            <a:off x="720000" y="1683050"/>
            <a:ext cx="6902700" cy="2919600"/>
          </a:xfrm>
          <a:prstGeom prst="rect">
            <a:avLst/>
          </a:prstGeom>
        </p:spPr>
        <p:txBody>
          <a:bodyPr anchorCtr="0" anchor="t" bIns="91425" lIns="91425" spcFirstLastPara="1" rIns="91425" wrap="square" tIns="91425">
            <a:noAutofit/>
          </a:bodyPr>
          <a:lstStyle/>
          <a:p>
            <a:pPr indent="-393700" lvl="0" marL="457200" rtl="0" algn="l">
              <a:spcBef>
                <a:spcPts val="0"/>
              </a:spcBef>
              <a:spcAft>
                <a:spcPts val="0"/>
              </a:spcAft>
              <a:buSzPts val="2600"/>
              <a:buAutoNum type="arabicPeriod"/>
            </a:pPr>
            <a:r>
              <a:rPr lang="en" sz="2400"/>
              <a:t>What made you choose this image?</a:t>
            </a:r>
            <a:endParaRPr sz="2400"/>
          </a:p>
          <a:p>
            <a:pPr indent="-393700" lvl="0" marL="457200" rtl="0" algn="l">
              <a:spcBef>
                <a:spcPts val="0"/>
              </a:spcBef>
              <a:spcAft>
                <a:spcPts val="0"/>
              </a:spcAft>
              <a:buSzPts val="2600"/>
              <a:buAutoNum type="arabicPeriod"/>
            </a:pPr>
            <a:r>
              <a:rPr lang="en" sz="2400"/>
              <a:t>What does it mean to be happy?</a:t>
            </a:r>
            <a:endParaRPr sz="2400"/>
          </a:p>
          <a:p>
            <a:pPr indent="-393700" lvl="0" marL="457200" rtl="0" algn="l">
              <a:spcBef>
                <a:spcPts val="0"/>
              </a:spcBef>
              <a:spcAft>
                <a:spcPts val="0"/>
              </a:spcAft>
              <a:buSzPts val="2600"/>
              <a:buAutoNum type="arabicPeriod"/>
            </a:pPr>
            <a:r>
              <a:rPr lang="en" sz="2400"/>
              <a:t>Who is responsible for your happiness?</a:t>
            </a:r>
            <a:endParaRPr sz="2400"/>
          </a:p>
          <a:p>
            <a:pPr indent="-393700" lvl="0" marL="457200" rtl="0" algn="l">
              <a:spcBef>
                <a:spcPts val="0"/>
              </a:spcBef>
              <a:spcAft>
                <a:spcPts val="0"/>
              </a:spcAft>
              <a:buSzPts val="2600"/>
              <a:buAutoNum type="arabicPeriod"/>
            </a:pPr>
            <a:r>
              <a:rPr lang="en" sz="2400"/>
              <a:t>What outside factors impact your happiness?</a:t>
            </a:r>
            <a:endParaRPr sz="2400"/>
          </a:p>
          <a:p>
            <a:pPr indent="-393700" lvl="0" marL="457200" rtl="0" algn="l">
              <a:spcBef>
                <a:spcPts val="0"/>
              </a:spcBef>
              <a:spcAft>
                <a:spcPts val="0"/>
              </a:spcAft>
              <a:buSzPts val="2600"/>
              <a:buAutoNum type="arabicPeriod"/>
            </a:pPr>
            <a:r>
              <a:rPr lang="en" sz="2400"/>
              <a:t>What could make you happier?</a:t>
            </a:r>
            <a:endParaRPr sz="2400"/>
          </a:p>
          <a:p>
            <a:pPr indent="-393700" lvl="0" marL="457200" rtl="0" algn="l">
              <a:spcBef>
                <a:spcPts val="0"/>
              </a:spcBef>
              <a:spcAft>
                <a:spcPts val="0"/>
              </a:spcAft>
              <a:buSzPts val="2600"/>
              <a:buAutoNum type="arabicPeriod"/>
            </a:pPr>
            <a:r>
              <a:rPr lang="en" sz="2400"/>
              <a:t>What could decrease your happiness? </a:t>
            </a:r>
            <a:endParaRPr sz="2400"/>
          </a:p>
        </p:txBody>
      </p:sp>
      <p:pic>
        <p:nvPicPr>
          <p:cNvPr id="1103" name="Google Shape;1103;p30"/>
          <p:cNvPicPr preferRelativeResize="0"/>
          <p:nvPr/>
        </p:nvPicPr>
        <p:blipFill>
          <a:blip r:embed="rId3">
            <a:alphaModFix/>
          </a:blip>
          <a:stretch>
            <a:fillRect/>
          </a:stretch>
        </p:blipFill>
        <p:spPr>
          <a:xfrm>
            <a:off x="6372975" y="4885250"/>
            <a:ext cx="1514125" cy="2582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7" name="Shape 1107"/>
        <p:cNvGrpSpPr/>
        <p:nvPr/>
      </p:nvGrpSpPr>
      <p:grpSpPr>
        <a:xfrm>
          <a:off x="0" y="0"/>
          <a:ext cx="0" cy="0"/>
          <a:chOff x="0" y="0"/>
          <a:chExt cx="0" cy="0"/>
        </a:xfrm>
      </p:grpSpPr>
      <p:sp>
        <p:nvSpPr>
          <p:cNvPr id="1108" name="Google Shape;1108;p31"/>
          <p:cNvSpPr txBox="1"/>
          <p:nvPr>
            <p:ph idx="1" type="subTitle"/>
          </p:nvPr>
        </p:nvSpPr>
        <p:spPr>
          <a:xfrm>
            <a:off x="720002" y="1378949"/>
            <a:ext cx="3247800" cy="498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2400"/>
              <a:t>A. </a:t>
            </a:r>
            <a:r>
              <a:rPr lang="en" sz="2400"/>
              <a:t>The Government </a:t>
            </a:r>
            <a:endParaRPr sz="2400"/>
          </a:p>
        </p:txBody>
      </p:sp>
      <p:sp>
        <p:nvSpPr>
          <p:cNvPr id="1109" name="Google Shape;1109;p31"/>
          <p:cNvSpPr txBox="1"/>
          <p:nvPr>
            <p:ph idx="2" type="subTitle"/>
          </p:nvPr>
        </p:nvSpPr>
        <p:spPr>
          <a:xfrm>
            <a:off x="4374863" y="1378938"/>
            <a:ext cx="2907600" cy="498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2400"/>
              <a:t>B. The Individual </a:t>
            </a:r>
            <a:endParaRPr sz="2400"/>
          </a:p>
        </p:txBody>
      </p:sp>
      <p:sp>
        <p:nvSpPr>
          <p:cNvPr id="1110" name="Google Shape;1110;p31"/>
          <p:cNvSpPr txBox="1"/>
          <p:nvPr>
            <p:ph idx="3" type="subTitle"/>
          </p:nvPr>
        </p:nvSpPr>
        <p:spPr>
          <a:xfrm>
            <a:off x="719988" y="1880963"/>
            <a:ext cx="2907600" cy="1350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t>Through</a:t>
            </a:r>
            <a:r>
              <a:rPr lang="en" sz="2000"/>
              <a:t> good laws, </a:t>
            </a:r>
            <a:r>
              <a:rPr lang="en" sz="2000"/>
              <a:t>promoting</a:t>
            </a:r>
            <a:r>
              <a:rPr lang="en" sz="2000"/>
              <a:t> justice, safety &amp; the </a:t>
            </a:r>
            <a:r>
              <a:rPr lang="en" sz="2000"/>
              <a:t>common</a:t>
            </a:r>
            <a:r>
              <a:rPr lang="en" sz="2000"/>
              <a:t> good, stability, and protection of rights.</a:t>
            </a:r>
            <a:endParaRPr sz="2000"/>
          </a:p>
        </p:txBody>
      </p:sp>
      <p:sp>
        <p:nvSpPr>
          <p:cNvPr id="1111" name="Google Shape;1111;p31"/>
          <p:cNvSpPr txBox="1"/>
          <p:nvPr>
            <p:ph type="title"/>
          </p:nvPr>
        </p:nvSpPr>
        <p:spPr>
          <a:xfrm>
            <a:off x="720000" y="441055"/>
            <a:ext cx="7704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Happiness: Whose Job Is It? </a:t>
            </a:r>
            <a:endParaRPr/>
          </a:p>
        </p:txBody>
      </p:sp>
      <p:sp>
        <p:nvSpPr>
          <p:cNvPr id="1112" name="Google Shape;1112;p31"/>
          <p:cNvSpPr txBox="1"/>
          <p:nvPr>
            <p:ph idx="4" type="subTitle"/>
          </p:nvPr>
        </p:nvSpPr>
        <p:spPr>
          <a:xfrm>
            <a:off x="4374875" y="1880974"/>
            <a:ext cx="3247800" cy="1350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t>By being good and acting with civic virtue toward yourself and others, often placing others ahead of yourself.  </a:t>
            </a:r>
            <a:endParaRPr sz="2000"/>
          </a:p>
        </p:txBody>
      </p:sp>
      <p:sp>
        <p:nvSpPr>
          <p:cNvPr id="1113" name="Google Shape;1113;p31"/>
          <p:cNvSpPr txBox="1"/>
          <p:nvPr/>
        </p:nvSpPr>
        <p:spPr>
          <a:xfrm>
            <a:off x="720000" y="4218800"/>
            <a:ext cx="7447800" cy="684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i="1" lang="en" sz="2200">
                <a:solidFill>
                  <a:schemeClr val="lt2"/>
                </a:solidFill>
                <a:highlight>
                  <a:srgbClr val="CFE2F3"/>
                </a:highlight>
                <a:latin typeface="Open Sans"/>
                <a:ea typeface="Open Sans"/>
                <a:cs typeface="Open Sans"/>
                <a:sym typeface="Open Sans"/>
              </a:rPr>
              <a:t>This lesson will ask you to choose between these two options and connect to today’s world. </a:t>
            </a:r>
            <a:endParaRPr b="1" i="1" sz="2200">
              <a:solidFill>
                <a:schemeClr val="lt2"/>
              </a:solidFill>
              <a:highlight>
                <a:srgbClr val="CFE2F3"/>
              </a:highlight>
              <a:latin typeface="Open Sans"/>
              <a:ea typeface="Open Sans"/>
              <a:cs typeface="Open Sans"/>
              <a:sym typeface="Open Sans"/>
            </a:endParaRPr>
          </a:p>
        </p:txBody>
      </p:sp>
      <p:pic>
        <p:nvPicPr>
          <p:cNvPr id="1114" name="Google Shape;1114;p31"/>
          <p:cNvPicPr preferRelativeResize="0"/>
          <p:nvPr/>
        </p:nvPicPr>
        <p:blipFill>
          <a:blip r:embed="rId3">
            <a:alphaModFix/>
          </a:blip>
          <a:stretch>
            <a:fillRect/>
          </a:stretch>
        </p:blipFill>
        <p:spPr>
          <a:xfrm>
            <a:off x="7469800" y="4775225"/>
            <a:ext cx="1596150" cy="2722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8" name="Shape 1118"/>
        <p:cNvGrpSpPr/>
        <p:nvPr/>
      </p:nvGrpSpPr>
      <p:grpSpPr>
        <a:xfrm>
          <a:off x="0" y="0"/>
          <a:ext cx="0" cy="0"/>
          <a:chOff x="0" y="0"/>
          <a:chExt cx="0" cy="0"/>
        </a:xfrm>
      </p:grpSpPr>
      <p:sp>
        <p:nvSpPr>
          <p:cNvPr id="1119" name="Google Shape;1119;p32"/>
          <p:cNvSpPr txBox="1"/>
          <p:nvPr>
            <p:ph type="title"/>
          </p:nvPr>
        </p:nvSpPr>
        <p:spPr>
          <a:xfrm>
            <a:off x="720000" y="339675"/>
            <a:ext cx="7704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Benjamin Franklin’s 13 Civic Virtues </a:t>
            </a:r>
            <a:endParaRPr/>
          </a:p>
        </p:txBody>
      </p:sp>
      <p:sp>
        <p:nvSpPr>
          <p:cNvPr id="1120" name="Google Shape;1120;p32"/>
          <p:cNvSpPr txBox="1"/>
          <p:nvPr>
            <p:ph idx="1" type="body"/>
          </p:nvPr>
        </p:nvSpPr>
        <p:spPr>
          <a:xfrm>
            <a:off x="720000" y="1152475"/>
            <a:ext cx="5488200" cy="2886600"/>
          </a:xfrm>
          <a:prstGeom prst="rect">
            <a:avLst/>
          </a:prstGeom>
        </p:spPr>
        <p:txBody>
          <a:bodyPr anchorCtr="0" anchor="t" bIns="91425" lIns="91425" spcFirstLastPara="1" rIns="91425" wrap="square" tIns="91425">
            <a:noAutofit/>
          </a:bodyPr>
          <a:lstStyle/>
          <a:p>
            <a:pPr indent="-349250" lvl="0" marL="457200" rtl="0" algn="l">
              <a:spcBef>
                <a:spcPts val="0"/>
              </a:spcBef>
              <a:spcAft>
                <a:spcPts val="0"/>
              </a:spcAft>
              <a:buSzPts val="1900"/>
              <a:buChar char="●"/>
            </a:pPr>
            <a:r>
              <a:rPr lang="en" sz="1900"/>
              <a:t>As a young man, Benjamin Franklin identified 13 classical </a:t>
            </a:r>
            <a:r>
              <a:rPr lang="en" sz="1900"/>
              <a:t>virtues</a:t>
            </a:r>
            <a:r>
              <a:rPr lang="en" sz="1900"/>
              <a:t> and </a:t>
            </a:r>
            <a:r>
              <a:rPr lang="en" sz="1900"/>
              <a:t>attempted</a:t>
            </a:r>
            <a:r>
              <a:rPr lang="en" sz="1900"/>
              <a:t> to practice them each daily</a:t>
            </a:r>
            <a:endParaRPr sz="1900"/>
          </a:p>
          <a:p>
            <a:pPr indent="-349250" lvl="0" marL="457200" rtl="0" algn="l">
              <a:spcBef>
                <a:spcPts val="0"/>
              </a:spcBef>
              <a:spcAft>
                <a:spcPts val="0"/>
              </a:spcAft>
              <a:buSzPts val="1900"/>
              <a:buChar char="●"/>
            </a:pPr>
            <a:r>
              <a:rPr lang="en" sz="1900"/>
              <a:t>He recorded his progress daily in the form of a checklist</a:t>
            </a:r>
            <a:endParaRPr sz="1900"/>
          </a:p>
          <a:p>
            <a:pPr indent="-349250" lvl="0" marL="457200" rtl="0" algn="l">
              <a:spcBef>
                <a:spcPts val="0"/>
              </a:spcBef>
              <a:spcAft>
                <a:spcPts val="0"/>
              </a:spcAft>
              <a:buSzPts val="1900"/>
              <a:buChar char="●"/>
            </a:pPr>
            <a:r>
              <a:rPr lang="en" sz="1900"/>
              <a:t>Read the list yourself on </a:t>
            </a:r>
            <a:r>
              <a:rPr lang="en" sz="1900" u="sng">
                <a:solidFill>
                  <a:schemeClr val="hlink"/>
                </a:solidFill>
                <a:hlinkClick r:id="rId3"/>
              </a:rPr>
              <a:t>page 1</a:t>
            </a:r>
            <a:r>
              <a:rPr lang="en" sz="1900"/>
              <a:t>:</a:t>
            </a:r>
            <a:endParaRPr sz="1900"/>
          </a:p>
          <a:p>
            <a:pPr indent="-349250" lvl="1" marL="914400" rtl="0" algn="l">
              <a:spcBef>
                <a:spcPts val="0"/>
              </a:spcBef>
              <a:spcAft>
                <a:spcPts val="0"/>
              </a:spcAft>
              <a:buSzPts val="1900"/>
              <a:buChar char="○"/>
            </a:pPr>
            <a:r>
              <a:rPr lang="en" sz="1900"/>
              <a:t>Pick three that are your top </a:t>
            </a:r>
            <a:r>
              <a:rPr lang="en" sz="1900"/>
              <a:t>strengths</a:t>
            </a:r>
            <a:r>
              <a:rPr lang="en" sz="1900"/>
              <a:t> and </a:t>
            </a:r>
            <a:r>
              <a:rPr lang="en" sz="1900"/>
              <a:t>weaknesses</a:t>
            </a:r>
            <a:r>
              <a:rPr lang="en" sz="1900"/>
              <a:t> most days</a:t>
            </a:r>
            <a:endParaRPr sz="1900"/>
          </a:p>
          <a:p>
            <a:pPr indent="-349250" lvl="1" marL="914400" rtl="0" algn="l">
              <a:spcBef>
                <a:spcPts val="0"/>
              </a:spcBef>
              <a:spcAft>
                <a:spcPts val="0"/>
              </a:spcAft>
              <a:buSzPts val="1900"/>
              <a:buChar char="○"/>
            </a:pPr>
            <a:r>
              <a:rPr lang="en" sz="1900"/>
              <a:t>A</a:t>
            </a:r>
            <a:r>
              <a:rPr lang="en" sz="1900"/>
              <a:t>nswer</a:t>
            </a:r>
            <a:r>
              <a:rPr lang="en" sz="1900"/>
              <a:t> the questions at the bottom.</a:t>
            </a:r>
            <a:endParaRPr sz="1900"/>
          </a:p>
        </p:txBody>
      </p:sp>
      <p:pic>
        <p:nvPicPr>
          <p:cNvPr descr="Image of Benjamin Franklin on the $100 dollar bill in American dollars. " id="1121" name="Google Shape;1121;p32"/>
          <p:cNvPicPr preferRelativeResize="0"/>
          <p:nvPr/>
        </p:nvPicPr>
        <p:blipFill rotWithShape="1">
          <a:blip r:embed="rId4">
            <a:alphaModFix/>
          </a:blip>
          <a:srcRect b="7969" l="0" r="0" t="12178"/>
          <a:stretch/>
        </p:blipFill>
        <p:spPr>
          <a:xfrm>
            <a:off x="6390825" y="1098300"/>
            <a:ext cx="2631001" cy="2994950"/>
          </a:xfrm>
          <a:prstGeom prst="rect">
            <a:avLst/>
          </a:prstGeom>
          <a:noFill/>
          <a:ln>
            <a:noFill/>
          </a:ln>
        </p:spPr>
      </p:pic>
      <p:pic>
        <p:nvPicPr>
          <p:cNvPr descr="5-minute timer perfect for classrooms and countdowns. This timer silently counts down to 0:00​​." id="1122" name="Google Shape;1122;p32" title="5 minute timer America">
            <a:hlinkClick r:id="rId5"/>
          </p:cNvPr>
          <p:cNvPicPr preferRelativeResize="0"/>
          <p:nvPr/>
        </p:nvPicPr>
        <p:blipFill>
          <a:blip r:embed="rId6">
            <a:alphaModFix/>
          </a:blip>
          <a:stretch>
            <a:fillRect/>
          </a:stretch>
        </p:blipFill>
        <p:spPr>
          <a:xfrm>
            <a:off x="720000" y="3941307"/>
            <a:ext cx="1859775" cy="1046119"/>
          </a:xfrm>
          <a:prstGeom prst="rect">
            <a:avLst/>
          </a:prstGeom>
          <a:noFill/>
          <a:ln>
            <a:noFill/>
          </a:ln>
        </p:spPr>
      </p:pic>
      <p:pic>
        <p:nvPicPr>
          <p:cNvPr id="1123" name="Google Shape;1123;p32"/>
          <p:cNvPicPr preferRelativeResize="0"/>
          <p:nvPr/>
        </p:nvPicPr>
        <p:blipFill>
          <a:blip r:embed="rId7">
            <a:alphaModFix/>
          </a:blip>
          <a:stretch>
            <a:fillRect/>
          </a:stretch>
        </p:blipFill>
        <p:spPr>
          <a:xfrm>
            <a:off x="7425675" y="4785900"/>
            <a:ext cx="1596150" cy="2722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7" name="Shape 1127"/>
        <p:cNvGrpSpPr/>
        <p:nvPr/>
      </p:nvGrpSpPr>
      <p:grpSpPr>
        <a:xfrm>
          <a:off x="0" y="0"/>
          <a:ext cx="0" cy="0"/>
          <a:chOff x="0" y="0"/>
          <a:chExt cx="0" cy="0"/>
        </a:xfrm>
      </p:grpSpPr>
      <p:sp>
        <p:nvSpPr>
          <p:cNvPr id="1128" name="Google Shape;1128;p33"/>
          <p:cNvSpPr txBox="1"/>
          <p:nvPr/>
        </p:nvSpPr>
        <p:spPr>
          <a:xfrm>
            <a:off x="99950" y="0"/>
            <a:ext cx="8964600" cy="1537800"/>
          </a:xfrm>
          <a:prstGeom prst="rect">
            <a:avLst/>
          </a:prstGeom>
          <a:solidFill>
            <a:schemeClr val="lt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900" u="sng">
                <a:solidFill>
                  <a:schemeClr val="lt1"/>
                </a:solidFill>
                <a:latin typeface="Open Sans"/>
                <a:ea typeface="Open Sans"/>
                <a:cs typeface="Open Sans"/>
                <a:sym typeface="Open Sans"/>
              </a:rPr>
              <a:t>A</a:t>
            </a:r>
            <a:r>
              <a:rPr b="1" lang="en" sz="1900" u="sng">
                <a:solidFill>
                  <a:schemeClr val="lt1"/>
                </a:solidFill>
                <a:latin typeface="Open Sans"/>
                <a:ea typeface="Open Sans"/>
                <a:cs typeface="Open Sans"/>
                <a:sym typeface="Open Sans"/>
              </a:rPr>
              <a:t>.</a:t>
            </a:r>
            <a:r>
              <a:rPr b="1" lang="en" sz="1900">
                <a:solidFill>
                  <a:schemeClr val="lt1"/>
                </a:solidFill>
                <a:latin typeface="Open Sans"/>
                <a:ea typeface="Open Sans"/>
                <a:cs typeface="Open Sans"/>
                <a:sym typeface="Open Sans"/>
              </a:rPr>
              <a:t> </a:t>
            </a:r>
            <a:r>
              <a:rPr b="1" lang="en" sz="1900">
                <a:solidFill>
                  <a:schemeClr val="lt1"/>
                </a:solidFill>
                <a:latin typeface="Open Sans"/>
                <a:ea typeface="Open Sans"/>
                <a:cs typeface="Open Sans"/>
                <a:sym typeface="Open Sans"/>
              </a:rPr>
              <a:t>Which civic virtues have the most impact on personal </a:t>
            </a:r>
            <a:r>
              <a:rPr b="1" lang="en" sz="1900">
                <a:solidFill>
                  <a:schemeClr val="lt1"/>
                </a:solidFill>
                <a:latin typeface="Open Sans"/>
                <a:ea typeface="Open Sans"/>
                <a:cs typeface="Open Sans"/>
                <a:sym typeface="Open Sans"/>
              </a:rPr>
              <a:t>happiness</a:t>
            </a:r>
            <a:r>
              <a:rPr b="1" lang="en" sz="1900">
                <a:solidFill>
                  <a:schemeClr val="lt1"/>
                </a:solidFill>
                <a:latin typeface="Open Sans"/>
                <a:ea typeface="Open Sans"/>
                <a:cs typeface="Open Sans"/>
                <a:sym typeface="Open Sans"/>
              </a:rPr>
              <a:t>?</a:t>
            </a:r>
            <a:endParaRPr b="1" sz="1900">
              <a:solidFill>
                <a:schemeClr val="lt1"/>
              </a:solidFill>
              <a:latin typeface="Open Sans"/>
              <a:ea typeface="Open Sans"/>
              <a:cs typeface="Open Sans"/>
              <a:sym typeface="Open Sans"/>
            </a:endParaRPr>
          </a:p>
          <a:p>
            <a:pPr indent="0" lvl="0" marL="0" rtl="0" algn="l">
              <a:spcBef>
                <a:spcPts val="0"/>
              </a:spcBef>
              <a:spcAft>
                <a:spcPts val="0"/>
              </a:spcAft>
              <a:buNone/>
            </a:pPr>
            <a:r>
              <a:rPr b="1" lang="en" sz="1900" u="sng">
                <a:solidFill>
                  <a:schemeClr val="lt1"/>
                </a:solidFill>
                <a:latin typeface="Open Sans"/>
                <a:ea typeface="Open Sans"/>
                <a:cs typeface="Open Sans"/>
                <a:sym typeface="Open Sans"/>
              </a:rPr>
              <a:t>B. </a:t>
            </a:r>
            <a:r>
              <a:rPr b="1" lang="en" sz="1900">
                <a:solidFill>
                  <a:schemeClr val="lt1"/>
                </a:solidFill>
                <a:latin typeface="Open Sans"/>
                <a:ea typeface="Open Sans"/>
                <a:cs typeface="Open Sans"/>
                <a:sym typeface="Open Sans"/>
              </a:rPr>
              <a:t>Which </a:t>
            </a:r>
            <a:r>
              <a:rPr b="1" lang="en" sz="1900">
                <a:solidFill>
                  <a:schemeClr val="lt1"/>
                </a:solidFill>
                <a:latin typeface="Open Sans"/>
                <a:ea typeface="Open Sans"/>
                <a:cs typeface="Open Sans"/>
                <a:sym typeface="Open Sans"/>
              </a:rPr>
              <a:t>civic</a:t>
            </a:r>
            <a:r>
              <a:rPr b="1" lang="en" sz="1900">
                <a:solidFill>
                  <a:schemeClr val="lt1"/>
                </a:solidFill>
                <a:latin typeface="Open Sans"/>
                <a:ea typeface="Open Sans"/>
                <a:cs typeface="Open Sans"/>
                <a:sym typeface="Open Sans"/>
              </a:rPr>
              <a:t> virtues </a:t>
            </a:r>
            <a:r>
              <a:rPr b="1" lang="en" sz="1900">
                <a:solidFill>
                  <a:schemeClr val="lt1"/>
                </a:solidFill>
                <a:latin typeface="Open Sans"/>
                <a:ea typeface="Open Sans"/>
                <a:cs typeface="Open Sans"/>
                <a:sym typeface="Open Sans"/>
              </a:rPr>
              <a:t>have</a:t>
            </a:r>
            <a:r>
              <a:rPr b="1" lang="en" sz="1900">
                <a:solidFill>
                  <a:schemeClr val="lt1"/>
                </a:solidFill>
                <a:latin typeface="Open Sans"/>
                <a:ea typeface="Open Sans"/>
                <a:cs typeface="Open Sans"/>
                <a:sym typeface="Open Sans"/>
              </a:rPr>
              <a:t> the greatest impact on society’s happiness? </a:t>
            </a:r>
            <a:endParaRPr b="1" sz="1900">
              <a:solidFill>
                <a:schemeClr val="lt1"/>
              </a:solidFill>
              <a:latin typeface="Open Sans"/>
              <a:ea typeface="Open Sans"/>
              <a:cs typeface="Open Sans"/>
              <a:sym typeface="Open Sans"/>
            </a:endParaRPr>
          </a:p>
        </p:txBody>
      </p:sp>
      <p:graphicFrame>
        <p:nvGraphicFramePr>
          <p:cNvPr descr="The table embedded is the same list of 13 civic virtues found at the end of the handout: Temperance, Silence, Order, Resolution, Frugality, Industry, Sincerity, Justice, Moderation, Cleanliness, Tranquility, Chastity, Humilty" id="1129" name="Google Shape;1129;p33"/>
          <p:cNvGraphicFramePr/>
          <p:nvPr/>
        </p:nvGraphicFramePr>
        <p:xfrm>
          <a:off x="293476" y="1031352"/>
          <a:ext cx="3000000" cy="3000000"/>
        </p:xfrm>
        <a:graphic>
          <a:graphicData uri="http://schemas.openxmlformats.org/drawingml/2006/table">
            <a:tbl>
              <a:tblPr>
                <a:noFill/>
                <a:tableStyleId>{8E4594E6-D368-41CA-B10F-FB60ABBE8596}</a:tableStyleId>
              </a:tblPr>
              <a:tblGrid>
                <a:gridCol w="6406075"/>
                <a:gridCol w="491200"/>
                <a:gridCol w="470725"/>
              </a:tblGrid>
              <a:tr h="12700">
                <a:tc>
                  <a:txBody>
                    <a:bodyPr/>
                    <a:lstStyle/>
                    <a:p>
                      <a:pPr indent="0" lvl="0" marL="0" rtl="0" algn="l">
                        <a:lnSpc>
                          <a:spcPct val="115000"/>
                        </a:lnSpc>
                        <a:spcBef>
                          <a:spcPts val="0"/>
                        </a:spcBef>
                        <a:spcAft>
                          <a:spcPts val="0"/>
                        </a:spcAft>
                        <a:buNone/>
                      </a:pPr>
                      <a:r>
                        <a:rPr b="1" lang="en" sz="1000"/>
                        <a:t>Benjamin Franklin’s 13 Civic Virtues and Their Meaning</a:t>
                      </a:r>
                      <a:endParaRPr b="1" sz="1000"/>
                    </a:p>
                  </a:txBody>
                  <a:tcPr marT="63500" marB="63500" marR="63500" marL="63500">
                    <a:solidFill>
                      <a:srgbClr val="D9D9D9"/>
                    </a:solidFill>
                  </a:tcPr>
                </a:tc>
                <a:tc>
                  <a:txBody>
                    <a:bodyPr/>
                    <a:lstStyle/>
                    <a:p>
                      <a:pPr indent="0" lvl="0" marL="0" rtl="0" algn="ctr">
                        <a:spcBef>
                          <a:spcPts val="0"/>
                        </a:spcBef>
                        <a:spcAft>
                          <a:spcPts val="0"/>
                        </a:spcAft>
                        <a:buNone/>
                      </a:pPr>
                      <a:r>
                        <a:rPr lang="en" sz="1200"/>
                        <a:t>+</a:t>
                      </a:r>
                      <a:endParaRPr sz="1200"/>
                    </a:p>
                  </a:txBody>
                  <a:tcPr marT="63500" marB="63500" marR="63500" marL="63500">
                    <a:solidFill>
                      <a:srgbClr val="D9D9D9"/>
                    </a:solidFill>
                  </a:tcPr>
                </a:tc>
                <a:tc>
                  <a:txBody>
                    <a:bodyPr/>
                    <a:lstStyle/>
                    <a:p>
                      <a:pPr indent="0" lvl="0" marL="0" rtl="0" algn="ctr">
                        <a:spcBef>
                          <a:spcPts val="0"/>
                        </a:spcBef>
                        <a:spcAft>
                          <a:spcPts val="0"/>
                        </a:spcAft>
                        <a:buNone/>
                      </a:pPr>
                      <a:r>
                        <a:rPr lang="en" sz="1200"/>
                        <a:t>-</a:t>
                      </a:r>
                      <a:endParaRPr sz="1200"/>
                    </a:p>
                  </a:txBody>
                  <a:tcPr marT="63500" marB="63500" marR="63500" marL="63500">
                    <a:solidFill>
                      <a:srgbClr val="D9D9D9"/>
                    </a:solidFill>
                  </a:tcPr>
                </a:tc>
              </a:tr>
              <a:tr h="12700">
                <a:tc>
                  <a:txBody>
                    <a:bodyPr/>
                    <a:lstStyle/>
                    <a:p>
                      <a:pPr indent="0" lvl="0" marL="0" rtl="0" algn="l">
                        <a:spcBef>
                          <a:spcPts val="0"/>
                        </a:spcBef>
                        <a:spcAft>
                          <a:spcPts val="0"/>
                        </a:spcAft>
                        <a:buNone/>
                      </a:pPr>
                      <a:r>
                        <a:rPr b="1" lang="en" sz="1000"/>
                        <a:t>Temperance</a:t>
                      </a:r>
                      <a:r>
                        <a:rPr lang="en" sz="1000"/>
                        <a:t>: Having self-control or self-restraint in order to have better judgment and health</a:t>
                      </a:r>
                      <a:endParaRPr sz="1000"/>
                    </a:p>
                  </a:txBody>
                  <a:tcPr marT="63500" marB="63500" marR="63500" marL="63500">
                    <a:solidFill>
                      <a:schemeClr val="lt1"/>
                    </a:solidFill>
                  </a:tcPr>
                </a:tc>
                <a:tc>
                  <a:txBody>
                    <a:bodyPr/>
                    <a:lstStyle/>
                    <a:p>
                      <a:pPr indent="0" lvl="0" marL="0" rtl="0" algn="l">
                        <a:spcBef>
                          <a:spcPts val="0"/>
                        </a:spcBef>
                        <a:spcAft>
                          <a:spcPts val="0"/>
                        </a:spcAft>
                        <a:buNone/>
                      </a:pPr>
                      <a:r>
                        <a:t/>
                      </a:r>
                      <a:endParaRPr sz="1000"/>
                    </a:p>
                  </a:txBody>
                  <a:tcPr marT="63500" marB="63500" marR="63500" marL="63500">
                    <a:solidFill>
                      <a:schemeClr val="lt1"/>
                    </a:solidFill>
                  </a:tcPr>
                </a:tc>
                <a:tc>
                  <a:txBody>
                    <a:bodyPr/>
                    <a:lstStyle/>
                    <a:p>
                      <a:pPr indent="0" lvl="0" marL="0" rtl="0" algn="l">
                        <a:spcBef>
                          <a:spcPts val="0"/>
                        </a:spcBef>
                        <a:spcAft>
                          <a:spcPts val="0"/>
                        </a:spcAft>
                        <a:buNone/>
                      </a:pPr>
                      <a:r>
                        <a:t/>
                      </a:r>
                      <a:endParaRPr sz="1000"/>
                    </a:p>
                  </a:txBody>
                  <a:tcPr marT="63500" marB="63500" marR="63500" marL="63500">
                    <a:solidFill>
                      <a:schemeClr val="lt1"/>
                    </a:solidFill>
                  </a:tcPr>
                </a:tc>
              </a:tr>
              <a:tr h="12700">
                <a:tc>
                  <a:txBody>
                    <a:bodyPr/>
                    <a:lstStyle/>
                    <a:p>
                      <a:pPr indent="0" lvl="0" marL="0" rtl="0" algn="l">
                        <a:spcBef>
                          <a:spcPts val="0"/>
                        </a:spcBef>
                        <a:spcAft>
                          <a:spcPts val="0"/>
                        </a:spcAft>
                        <a:buNone/>
                      </a:pPr>
                      <a:r>
                        <a:rPr b="1" lang="en" sz="1000"/>
                        <a:t>Silence:</a:t>
                      </a:r>
                      <a:r>
                        <a:rPr lang="en" sz="1000"/>
                        <a:t> Having active listening and speaking only when it benefits others.</a:t>
                      </a:r>
                      <a:endParaRPr sz="1000"/>
                    </a:p>
                  </a:txBody>
                  <a:tcPr marT="63500" marB="63500" marR="63500" marL="63500">
                    <a:solidFill>
                      <a:schemeClr val="lt1"/>
                    </a:solidFill>
                  </a:tcPr>
                </a:tc>
                <a:tc>
                  <a:txBody>
                    <a:bodyPr/>
                    <a:lstStyle/>
                    <a:p>
                      <a:pPr indent="0" lvl="0" marL="0" rtl="0" algn="l">
                        <a:spcBef>
                          <a:spcPts val="0"/>
                        </a:spcBef>
                        <a:spcAft>
                          <a:spcPts val="0"/>
                        </a:spcAft>
                        <a:buNone/>
                      </a:pPr>
                      <a:r>
                        <a:t/>
                      </a:r>
                      <a:endParaRPr sz="1000"/>
                    </a:p>
                  </a:txBody>
                  <a:tcPr marT="63500" marB="63500" marR="63500" marL="63500">
                    <a:solidFill>
                      <a:schemeClr val="lt1"/>
                    </a:solidFill>
                  </a:tcPr>
                </a:tc>
                <a:tc>
                  <a:txBody>
                    <a:bodyPr/>
                    <a:lstStyle/>
                    <a:p>
                      <a:pPr indent="0" lvl="0" marL="0" rtl="0" algn="l">
                        <a:spcBef>
                          <a:spcPts val="0"/>
                        </a:spcBef>
                        <a:spcAft>
                          <a:spcPts val="0"/>
                        </a:spcAft>
                        <a:buNone/>
                      </a:pPr>
                      <a:r>
                        <a:t/>
                      </a:r>
                      <a:endParaRPr sz="1000"/>
                    </a:p>
                  </a:txBody>
                  <a:tcPr marT="63500" marB="63500" marR="63500" marL="63500">
                    <a:solidFill>
                      <a:schemeClr val="lt1"/>
                    </a:solidFill>
                  </a:tcPr>
                </a:tc>
              </a:tr>
              <a:tr h="12700">
                <a:tc>
                  <a:txBody>
                    <a:bodyPr/>
                    <a:lstStyle/>
                    <a:p>
                      <a:pPr indent="0" lvl="0" marL="0" rtl="0" algn="l">
                        <a:spcBef>
                          <a:spcPts val="0"/>
                        </a:spcBef>
                        <a:spcAft>
                          <a:spcPts val="0"/>
                        </a:spcAft>
                        <a:buNone/>
                      </a:pPr>
                      <a:r>
                        <a:rPr b="1" lang="en" sz="1000"/>
                        <a:t>Order</a:t>
                      </a:r>
                      <a:r>
                        <a:rPr lang="en" sz="1000"/>
                        <a:t>: Having a structured, organized life. </a:t>
                      </a:r>
                      <a:endParaRPr sz="1000"/>
                    </a:p>
                  </a:txBody>
                  <a:tcPr marT="63500" marB="63500" marR="63500" marL="63500">
                    <a:solidFill>
                      <a:schemeClr val="lt1"/>
                    </a:solidFill>
                  </a:tcPr>
                </a:tc>
                <a:tc>
                  <a:txBody>
                    <a:bodyPr/>
                    <a:lstStyle/>
                    <a:p>
                      <a:pPr indent="0" lvl="0" marL="0" rtl="0" algn="l">
                        <a:spcBef>
                          <a:spcPts val="0"/>
                        </a:spcBef>
                        <a:spcAft>
                          <a:spcPts val="0"/>
                        </a:spcAft>
                        <a:buNone/>
                      </a:pPr>
                      <a:r>
                        <a:t/>
                      </a:r>
                      <a:endParaRPr sz="1000"/>
                    </a:p>
                  </a:txBody>
                  <a:tcPr marT="63500" marB="63500" marR="63500" marL="63500">
                    <a:solidFill>
                      <a:schemeClr val="lt1"/>
                    </a:solidFill>
                  </a:tcPr>
                </a:tc>
                <a:tc>
                  <a:txBody>
                    <a:bodyPr/>
                    <a:lstStyle/>
                    <a:p>
                      <a:pPr indent="0" lvl="0" marL="0" rtl="0" algn="l">
                        <a:spcBef>
                          <a:spcPts val="0"/>
                        </a:spcBef>
                        <a:spcAft>
                          <a:spcPts val="0"/>
                        </a:spcAft>
                        <a:buNone/>
                      </a:pPr>
                      <a:r>
                        <a:t/>
                      </a:r>
                      <a:endParaRPr sz="1000"/>
                    </a:p>
                  </a:txBody>
                  <a:tcPr marT="63500" marB="63500" marR="63500" marL="63500">
                    <a:solidFill>
                      <a:schemeClr val="lt1"/>
                    </a:solidFill>
                  </a:tcPr>
                </a:tc>
              </a:tr>
              <a:tr h="12700">
                <a:tc>
                  <a:txBody>
                    <a:bodyPr/>
                    <a:lstStyle/>
                    <a:p>
                      <a:pPr indent="0" lvl="0" marL="0" rtl="0" algn="l">
                        <a:spcBef>
                          <a:spcPts val="0"/>
                        </a:spcBef>
                        <a:spcAft>
                          <a:spcPts val="0"/>
                        </a:spcAft>
                        <a:buNone/>
                      </a:pPr>
                      <a:r>
                        <a:rPr b="1" lang="en" sz="1000"/>
                        <a:t>Resolution</a:t>
                      </a:r>
                      <a:r>
                        <a:rPr lang="en" sz="1000"/>
                        <a:t>: Taking action and not procrastinating. </a:t>
                      </a:r>
                      <a:endParaRPr sz="1000"/>
                    </a:p>
                  </a:txBody>
                  <a:tcPr marT="63500" marB="63500" marR="63500" marL="63500">
                    <a:solidFill>
                      <a:schemeClr val="lt1"/>
                    </a:solidFill>
                  </a:tcPr>
                </a:tc>
                <a:tc>
                  <a:txBody>
                    <a:bodyPr/>
                    <a:lstStyle/>
                    <a:p>
                      <a:pPr indent="0" lvl="0" marL="0" rtl="0" algn="l">
                        <a:spcBef>
                          <a:spcPts val="0"/>
                        </a:spcBef>
                        <a:spcAft>
                          <a:spcPts val="0"/>
                        </a:spcAft>
                        <a:buNone/>
                      </a:pPr>
                      <a:r>
                        <a:t/>
                      </a:r>
                      <a:endParaRPr sz="1000"/>
                    </a:p>
                  </a:txBody>
                  <a:tcPr marT="63500" marB="63500" marR="63500" marL="63500">
                    <a:solidFill>
                      <a:schemeClr val="lt1"/>
                    </a:solidFill>
                  </a:tcPr>
                </a:tc>
                <a:tc>
                  <a:txBody>
                    <a:bodyPr/>
                    <a:lstStyle/>
                    <a:p>
                      <a:pPr indent="0" lvl="0" marL="0" rtl="0" algn="l">
                        <a:spcBef>
                          <a:spcPts val="0"/>
                        </a:spcBef>
                        <a:spcAft>
                          <a:spcPts val="0"/>
                        </a:spcAft>
                        <a:buNone/>
                      </a:pPr>
                      <a:r>
                        <a:t/>
                      </a:r>
                      <a:endParaRPr sz="1000"/>
                    </a:p>
                  </a:txBody>
                  <a:tcPr marT="63500" marB="63500" marR="63500" marL="63500">
                    <a:solidFill>
                      <a:schemeClr val="lt1"/>
                    </a:solidFill>
                  </a:tcPr>
                </a:tc>
              </a:tr>
              <a:tr h="12700">
                <a:tc>
                  <a:txBody>
                    <a:bodyPr/>
                    <a:lstStyle/>
                    <a:p>
                      <a:pPr indent="0" lvl="0" marL="0" rtl="0" algn="l">
                        <a:spcBef>
                          <a:spcPts val="0"/>
                        </a:spcBef>
                        <a:spcAft>
                          <a:spcPts val="0"/>
                        </a:spcAft>
                        <a:buNone/>
                      </a:pPr>
                      <a:r>
                        <a:rPr b="1" lang="en" sz="1000"/>
                        <a:t>Frugality:</a:t>
                      </a:r>
                      <a:r>
                        <a:rPr lang="en" sz="1000"/>
                        <a:t> Making purposeful use of your resources including time, money, and energy. </a:t>
                      </a:r>
                      <a:endParaRPr sz="1000"/>
                    </a:p>
                  </a:txBody>
                  <a:tcPr marT="63500" marB="63500" marR="63500" marL="63500">
                    <a:solidFill>
                      <a:schemeClr val="lt1"/>
                    </a:solidFill>
                  </a:tcPr>
                </a:tc>
                <a:tc>
                  <a:txBody>
                    <a:bodyPr/>
                    <a:lstStyle/>
                    <a:p>
                      <a:pPr indent="0" lvl="0" marL="0" rtl="0" algn="l">
                        <a:spcBef>
                          <a:spcPts val="0"/>
                        </a:spcBef>
                        <a:spcAft>
                          <a:spcPts val="0"/>
                        </a:spcAft>
                        <a:buNone/>
                      </a:pPr>
                      <a:r>
                        <a:t/>
                      </a:r>
                      <a:endParaRPr sz="1000"/>
                    </a:p>
                  </a:txBody>
                  <a:tcPr marT="63500" marB="63500" marR="63500" marL="63500">
                    <a:solidFill>
                      <a:schemeClr val="lt1"/>
                    </a:solidFill>
                  </a:tcPr>
                </a:tc>
                <a:tc>
                  <a:txBody>
                    <a:bodyPr/>
                    <a:lstStyle/>
                    <a:p>
                      <a:pPr indent="0" lvl="0" marL="0" rtl="0" algn="l">
                        <a:spcBef>
                          <a:spcPts val="0"/>
                        </a:spcBef>
                        <a:spcAft>
                          <a:spcPts val="0"/>
                        </a:spcAft>
                        <a:buNone/>
                      </a:pPr>
                      <a:r>
                        <a:t/>
                      </a:r>
                      <a:endParaRPr sz="1000"/>
                    </a:p>
                  </a:txBody>
                  <a:tcPr marT="63500" marB="63500" marR="63500" marL="63500">
                    <a:solidFill>
                      <a:schemeClr val="lt1"/>
                    </a:solidFill>
                  </a:tcPr>
                </a:tc>
              </a:tr>
              <a:tr h="12700">
                <a:tc>
                  <a:txBody>
                    <a:bodyPr/>
                    <a:lstStyle/>
                    <a:p>
                      <a:pPr indent="0" lvl="0" marL="0" rtl="0" algn="l">
                        <a:spcBef>
                          <a:spcPts val="0"/>
                        </a:spcBef>
                        <a:spcAft>
                          <a:spcPts val="0"/>
                        </a:spcAft>
                        <a:buNone/>
                      </a:pPr>
                      <a:r>
                        <a:rPr b="1" lang="en" sz="1000"/>
                        <a:t>Industry:</a:t>
                      </a:r>
                      <a:r>
                        <a:rPr lang="en" sz="1000"/>
                        <a:t> Having strong time management and being productive in useful work. </a:t>
                      </a:r>
                      <a:endParaRPr sz="1000"/>
                    </a:p>
                  </a:txBody>
                  <a:tcPr marT="63500" marB="63500" marR="63500" marL="63500">
                    <a:solidFill>
                      <a:schemeClr val="lt1"/>
                    </a:solidFill>
                  </a:tcPr>
                </a:tc>
                <a:tc>
                  <a:txBody>
                    <a:bodyPr/>
                    <a:lstStyle/>
                    <a:p>
                      <a:pPr indent="0" lvl="0" marL="0" rtl="0" algn="l">
                        <a:spcBef>
                          <a:spcPts val="0"/>
                        </a:spcBef>
                        <a:spcAft>
                          <a:spcPts val="0"/>
                        </a:spcAft>
                        <a:buNone/>
                      </a:pPr>
                      <a:r>
                        <a:t/>
                      </a:r>
                      <a:endParaRPr sz="1000"/>
                    </a:p>
                  </a:txBody>
                  <a:tcPr marT="63500" marB="63500" marR="63500" marL="63500">
                    <a:solidFill>
                      <a:schemeClr val="lt1"/>
                    </a:solidFill>
                  </a:tcPr>
                </a:tc>
                <a:tc>
                  <a:txBody>
                    <a:bodyPr/>
                    <a:lstStyle/>
                    <a:p>
                      <a:pPr indent="0" lvl="0" marL="0" rtl="0" algn="l">
                        <a:spcBef>
                          <a:spcPts val="0"/>
                        </a:spcBef>
                        <a:spcAft>
                          <a:spcPts val="0"/>
                        </a:spcAft>
                        <a:buNone/>
                      </a:pPr>
                      <a:r>
                        <a:t/>
                      </a:r>
                      <a:endParaRPr sz="1000"/>
                    </a:p>
                  </a:txBody>
                  <a:tcPr marT="63500" marB="63500" marR="63500" marL="63500">
                    <a:solidFill>
                      <a:schemeClr val="lt1"/>
                    </a:solidFill>
                  </a:tcPr>
                </a:tc>
              </a:tr>
              <a:tr h="12700">
                <a:tc>
                  <a:txBody>
                    <a:bodyPr/>
                    <a:lstStyle/>
                    <a:p>
                      <a:pPr indent="0" lvl="0" marL="0" rtl="0" algn="l">
                        <a:spcBef>
                          <a:spcPts val="0"/>
                        </a:spcBef>
                        <a:spcAft>
                          <a:spcPts val="0"/>
                        </a:spcAft>
                        <a:buNone/>
                      </a:pPr>
                      <a:r>
                        <a:rPr b="1" lang="en" sz="1000"/>
                        <a:t>Sincerity</a:t>
                      </a:r>
                      <a:r>
                        <a:rPr lang="en" sz="1000"/>
                        <a:t>: Being honest, fair, and having positive intentions. </a:t>
                      </a:r>
                      <a:endParaRPr sz="1000"/>
                    </a:p>
                  </a:txBody>
                  <a:tcPr marT="63500" marB="63500" marR="63500" marL="63500">
                    <a:solidFill>
                      <a:schemeClr val="lt1"/>
                    </a:solidFill>
                  </a:tcPr>
                </a:tc>
                <a:tc>
                  <a:txBody>
                    <a:bodyPr/>
                    <a:lstStyle/>
                    <a:p>
                      <a:pPr indent="0" lvl="0" marL="0" rtl="0" algn="l">
                        <a:spcBef>
                          <a:spcPts val="0"/>
                        </a:spcBef>
                        <a:spcAft>
                          <a:spcPts val="0"/>
                        </a:spcAft>
                        <a:buNone/>
                      </a:pPr>
                      <a:r>
                        <a:t/>
                      </a:r>
                      <a:endParaRPr sz="1000"/>
                    </a:p>
                  </a:txBody>
                  <a:tcPr marT="63500" marB="63500" marR="63500" marL="63500">
                    <a:solidFill>
                      <a:schemeClr val="lt1"/>
                    </a:solidFill>
                  </a:tcPr>
                </a:tc>
                <a:tc>
                  <a:txBody>
                    <a:bodyPr/>
                    <a:lstStyle/>
                    <a:p>
                      <a:pPr indent="0" lvl="0" marL="0" rtl="0" algn="l">
                        <a:spcBef>
                          <a:spcPts val="0"/>
                        </a:spcBef>
                        <a:spcAft>
                          <a:spcPts val="0"/>
                        </a:spcAft>
                        <a:buNone/>
                      </a:pPr>
                      <a:r>
                        <a:t/>
                      </a:r>
                      <a:endParaRPr sz="1000"/>
                    </a:p>
                  </a:txBody>
                  <a:tcPr marT="63500" marB="63500" marR="63500" marL="63500">
                    <a:solidFill>
                      <a:schemeClr val="lt1"/>
                    </a:solidFill>
                  </a:tcPr>
                </a:tc>
              </a:tr>
              <a:tr h="12700">
                <a:tc>
                  <a:txBody>
                    <a:bodyPr/>
                    <a:lstStyle/>
                    <a:p>
                      <a:pPr indent="0" lvl="0" marL="0" rtl="0" algn="l">
                        <a:spcBef>
                          <a:spcPts val="0"/>
                        </a:spcBef>
                        <a:spcAft>
                          <a:spcPts val="0"/>
                        </a:spcAft>
                        <a:buNone/>
                      </a:pPr>
                      <a:r>
                        <a:rPr b="1" lang="en" sz="1000"/>
                        <a:t>Justice</a:t>
                      </a:r>
                      <a:r>
                        <a:rPr lang="en" sz="1000"/>
                        <a:t>: Proactively helping others and prioritizing improvement of your community. </a:t>
                      </a:r>
                      <a:endParaRPr sz="1000"/>
                    </a:p>
                  </a:txBody>
                  <a:tcPr marT="63500" marB="63500" marR="63500" marL="63500">
                    <a:solidFill>
                      <a:schemeClr val="lt1"/>
                    </a:solidFill>
                  </a:tcPr>
                </a:tc>
                <a:tc>
                  <a:txBody>
                    <a:bodyPr/>
                    <a:lstStyle/>
                    <a:p>
                      <a:pPr indent="0" lvl="0" marL="0" rtl="0" algn="l">
                        <a:spcBef>
                          <a:spcPts val="0"/>
                        </a:spcBef>
                        <a:spcAft>
                          <a:spcPts val="0"/>
                        </a:spcAft>
                        <a:buNone/>
                      </a:pPr>
                      <a:r>
                        <a:t/>
                      </a:r>
                      <a:endParaRPr sz="1000"/>
                    </a:p>
                  </a:txBody>
                  <a:tcPr marT="63500" marB="63500" marR="63500" marL="63500">
                    <a:solidFill>
                      <a:schemeClr val="lt1"/>
                    </a:solidFill>
                  </a:tcPr>
                </a:tc>
                <a:tc>
                  <a:txBody>
                    <a:bodyPr/>
                    <a:lstStyle/>
                    <a:p>
                      <a:pPr indent="0" lvl="0" marL="0" rtl="0" algn="l">
                        <a:spcBef>
                          <a:spcPts val="0"/>
                        </a:spcBef>
                        <a:spcAft>
                          <a:spcPts val="0"/>
                        </a:spcAft>
                        <a:buNone/>
                      </a:pPr>
                      <a:r>
                        <a:t/>
                      </a:r>
                      <a:endParaRPr sz="1000"/>
                    </a:p>
                  </a:txBody>
                  <a:tcPr marT="63500" marB="63500" marR="63500" marL="63500">
                    <a:solidFill>
                      <a:schemeClr val="lt1"/>
                    </a:solidFill>
                  </a:tcPr>
                </a:tc>
              </a:tr>
              <a:tr h="12700">
                <a:tc>
                  <a:txBody>
                    <a:bodyPr/>
                    <a:lstStyle/>
                    <a:p>
                      <a:pPr indent="0" lvl="0" marL="0" rtl="0" algn="l">
                        <a:spcBef>
                          <a:spcPts val="0"/>
                        </a:spcBef>
                        <a:spcAft>
                          <a:spcPts val="0"/>
                        </a:spcAft>
                        <a:buNone/>
                      </a:pPr>
                      <a:r>
                        <a:rPr b="1" lang="en" sz="1000"/>
                        <a:t>Moderation:</a:t>
                      </a:r>
                      <a:r>
                        <a:rPr lang="en" sz="1000"/>
                        <a:t> Avoiding extremes and maintaining emotional balance. </a:t>
                      </a:r>
                      <a:endParaRPr sz="1000"/>
                    </a:p>
                  </a:txBody>
                  <a:tcPr marT="63500" marB="63500" marR="63500" marL="63500">
                    <a:solidFill>
                      <a:schemeClr val="lt1"/>
                    </a:solidFill>
                  </a:tcPr>
                </a:tc>
                <a:tc>
                  <a:txBody>
                    <a:bodyPr/>
                    <a:lstStyle/>
                    <a:p>
                      <a:pPr indent="0" lvl="0" marL="0" rtl="0" algn="l">
                        <a:spcBef>
                          <a:spcPts val="0"/>
                        </a:spcBef>
                        <a:spcAft>
                          <a:spcPts val="0"/>
                        </a:spcAft>
                        <a:buNone/>
                      </a:pPr>
                      <a:r>
                        <a:t/>
                      </a:r>
                      <a:endParaRPr sz="1000"/>
                    </a:p>
                  </a:txBody>
                  <a:tcPr marT="63500" marB="63500" marR="63500" marL="63500">
                    <a:solidFill>
                      <a:schemeClr val="lt1"/>
                    </a:solidFill>
                  </a:tcPr>
                </a:tc>
                <a:tc>
                  <a:txBody>
                    <a:bodyPr/>
                    <a:lstStyle/>
                    <a:p>
                      <a:pPr indent="0" lvl="0" marL="0" rtl="0" algn="l">
                        <a:spcBef>
                          <a:spcPts val="0"/>
                        </a:spcBef>
                        <a:spcAft>
                          <a:spcPts val="0"/>
                        </a:spcAft>
                        <a:buNone/>
                      </a:pPr>
                      <a:r>
                        <a:t/>
                      </a:r>
                      <a:endParaRPr sz="1000"/>
                    </a:p>
                  </a:txBody>
                  <a:tcPr marT="63500" marB="63500" marR="63500" marL="63500">
                    <a:solidFill>
                      <a:schemeClr val="lt1"/>
                    </a:solidFill>
                  </a:tcPr>
                </a:tc>
              </a:tr>
              <a:tr h="12700">
                <a:tc>
                  <a:txBody>
                    <a:bodyPr/>
                    <a:lstStyle/>
                    <a:p>
                      <a:pPr indent="0" lvl="0" marL="0" rtl="0" algn="l">
                        <a:spcBef>
                          <a:spcPts val="0"/>
                        </a:spcBef>
                        <a:spcAft>
                          <a:spcPts val="0"/>
                        </a:spcAft>
                        <a:buNone/>
                      </a:pPr>
                      <a:r>
                        <a:rPr b="1" lang="en" sz="1000"/>
                        <a:t>Cleanliness:</a:t>
                      </a:r>
                      <a:r>
                        <a:rPr lang="en" sz="1000"/>
                        <a:t> This would reduce distraction and foster a healthy, productive life. </a:t>
                      </a:r>
                      <a:endParaRPr sz="1000"/>
                    </a:p>
                  </a:txBody>
                  <a:tcPr marT="63500" marB="63500" marR="63500" marL="63500">
                    <a:solidFill>
                      <a:schemeClr val="lt1"/>
                    </a:solidFill>
                  </a:tcPr>
                </a:tc>
                <a:tc>
                  <a:txBody>
                    <a:bodyPr/>
                    <a:lstStyle/>
                    <a:p>
                      <a:pPr indent="0" lvl="0" marL="0" rtl="0" algn="l">
                        <a:spcBef>
                          <a:spcPts val="0"/>
                        </a:spcBef>
                        <a:spcAft>
                          <a:spcPts val="0"/>
                        </a:spcAft>
                        <a:buNone/>
                      </a:pPr>
                      <a:r>
                        <a:t/>
                      </a:r>
                      <a:endParaRPr sz="1000"/>
                    </a:p>
                  </a:txBody>
                  <a:tcPr marT="63500" marB="63500" marR="63500" marL="63500">
                    <a:solidFill>
                      <a:schemeClr val="lt1"/>
                    </a:solidFill>
                  </a:tcPr>
                </a:tc>
                <a:tc>
                  <a:txBody>
                    <a:bodyPr/>
                    <a:lstStyle/>
                    <a:p>
                      <a:pPr indent="0" lvl="0" marL="0" rtl="0" algn="l">
                        <a:spcBef>
                          <a:spcPts val="0"/>
                        </a:spcBef>
                        <a:spcAft>
                          <a:spcPts val="0"/>
                        </a:spcAft>
                        <a:buNone/>
                      </a:pPr>
                      <a:r>
                        <a:t/>
                      </a:r>
                      <a:endParaRPr sz="1000"/>
                    </a:p>
                  </a:txBody>
                  <a:tcPr marT="63500" marB="63500" marR="63500" marL="63500">
                    <a:solidFill>
                      <a:schemeClr val="lt1"/>
                    </a:solidFill>
                  </a:tcPr>
                </a:tc>
              </a:tr>
              <a:tr h="12700">
                <a:tc>
                  <a:txBody>
                    <a:bodyPr/>
                    <a:lstStyle/>
                    <a:p>
                      <a:pPr indent="0" lvl="0" marL="0" rtl="0" algn="l">
                        <a:spcBef>
                          <a:spcPts val="0"/>
                        </a:spcBef>
                        <a:spcAft>
                          <a:spcPts val="0"/>
                        </a:spcAft>
                        <a:buNone/>
                      </a:pPr>
                      <a:r>
                        <a:rPr b="1" lang="en" sz="1000"/>
                        <a:t>Tranquility</a:t>
                      </a:r>
                      <a:r>
                        <a:rPr lang="en" sz="1000"/>
                        <a:t>: Maintaining a steady, calm spirit and avoiding petty frustrations. </a:t>
                      </a:r>
                      <a:endParaRPr sz="1000"/>
                    </a:p>
                  </a:txBody>
                  <a:tcPr marT="63500" marB="63500" marR="63500" marL="63500">
                    <a:solidFill>
                      <a:schemeClr val="lt1"/>
                    </a:solidFill>
                  </a:tcPr>
                </a:tc>
                <a:tc>
                  <a:txBody>
                    <a:bodyPr/>
                    <a:lstStyle/>
                    <a:p>
                      <a:pPr indent="0" lvl="0" marL="0" rtl="0" algn="l">
                        <a:spcBef>
                          <a:spcPts val="0"/>
                        </a:spcBef>
                        <a:spcAft>
                          <a:spcPts val="0"/>
                        </a:spcAft>
                        <a:buNone/>
                      </a:pPr>
                      <a:r>
                        <a:t/>
                      </a:r>
                      <a:endParaRPr sz="1000"/>
                    </a:p>
                  </a:txBody>
                  <a:tcPr marT="63500" marB="63500" marR="63500" marL="63500">
                    <a:solidFill>
                      <a:schemeClr val="lt1"/>
                    </a:solidFill>
                  </a:tcPr>
                </a:tc>
                <a:tc>
                  <a:txBody>
                    <a:bodyPr/>
                    <a:lstStyle/>
                    <a:p>
                      <a:pPr indent="0" lvl="0" marL="0" rtl="0" algn="l">
                        <a:spcBef>
                          <a:spcPts val="0"/>
                        </a:spcBef>
                        <a:spcAft>
                          <a:spcPts val="0"/>
                        </a:spcAft>
                        <a:buNone/>
                      </a:pPr>
                      <a:r>
                        <a:t/>
                      </a:r>
                      <a:endParaRPr sz="1000"/>
                    </a:p>
                  </a:txBody>
                  <a:tcPr marT="63500" marB="63500" marR="63500" marL="63500">
                    <a:solidFill>
                      <a:schemeClr val="lt1"/>
                    </a:solidFill>
                  </a:tcPr>
                </a:tc>
              </a:tr>
              <a:tr h="12700">
                <a:tc>
                  <a:txBody>
                    <a:bodyPr/>
                    <a:lstStyle/>
                    <a:p>
                      <a:pPr indent="0" lvl="0" marL="0" rtl="0" algn="l">
                        <a:spcBef>
                          <a:spcPts val="0"/>
                        </a:spcBef>
                        <a:spcAft>
                          <a:spcPts val="0"/>
                        </a:spcAft>
                        <a:buNone/>
                      </a:pPr>
                      <a:r>
                        <a:rPr b="1" lang="en" sz="1000"/>
                        <a:t>Chastity:</a:t>
                      </a:r>
                      <a:r>
                        <a:rPr lang="en" sz="1000"/>
                        <a:t> Managing romantic passion so it does not become self-destructive. </a:t>
                      </a:r>
                      <a:endParaRPr sz="1000"/>
                    </a:p>
                  </a:txBody>
                  <a:tcPr marT="63500" marB="63500" marR="63500" marL="63500">
                    <a:solidFill>
                      <a:schemeClr val="lt1"/>
                    </a:solidFill>
                  </a:tcPr>
                </a:tc>
                <a:tc>
                  <a:txBody>
                    <a:bodyPr/>
                    <a:lstStyle/>
                    <a:p>
                      <a:pPr indent="0" lvl="0" marL="0" rtl="0" algn="l">
                        <a:spcBef>
                          <a:spcPts val="0"/>
                        </a:spcBef>
                        <a:spcAft>
                          <a:spcPts val="0"/>
                        </a:spcAft>
                        <a:buNone/>
                      </a:pPr>
                      <a:r>
                        <a:t/>
                      </a:r>
                      <a:endParaRPr sz="1000"/>
                    </a:p>
                  </a:txBody>
                  <a:tcPr marT="63500" marB="63500" marR="63500" marL="63500">
                    <a:solidFill>
                      <a:schemeClr val="lt1"/>
                    </a:solidFill>
                  </a:tcPr>
                </a:tc>
                <a:tc>
                  <a:txBody>
                    <a:bodyPr/>
                    <a:lstStyle/>
                    <a:p>
                      <a:pPr indent="0" lvl="0" marL="0" rtl="0" algn="l">
                        <a:spcBef>
                          <a:spcPts val="0"/>
                        </a:spcBef>
                        <a:spcAft>
                          <a:spcPts val="0"/>
                        </a:spcAft>
                        <a:buNone/>
                      </a:pPr>
                      <a:r>
                        <a:t/>
                      </a:r>
                      <a:endParaRPr sz="1000"/>
                    </a:p>
                  </a:txBody>
                  <a:tcPr marT="63500" marB="63500" marR="63500" marL="63500">
                    <a:solidFill>
                      <a:schemeClr val="lt1"/>
                    </a:solidFill>
                  </a:tcPr>
                </a:tc>
              </a:tr>
              <a:tr h="12700">
                <a:tc>
                  <a:txBody>
                    <a:bodyPr/>
                    <a:lstStyle/>
                    <a:p>
                      <a:pPr indent="0" lvl="0" marL="0" rtl="0" algn="l">
                        <a:spcBef>
                          <a:spcPts val="0"/>
                        </a:spcBef>
                        <a:spcAft>
                          <a:spcPts val="0"/>
                        </a:spcAft>
                        <a:buNone/>
                      </a:pPr>
                      <a:r>
                        <a:rPr b="1" lang="en" sz="1000"/>
                        <a:t>Humility: </a:t>
                      </a:r>
                      <a:r>
                        <a:rPr lang="en" sz="1000"/>
                        <a:t>Having a modest, accurate view of yourself and avoiding arrogance and pride.</a:t>
                      </a:r>
                      <a:endParaRPr sz="1000"/>
                    </a:p>
                  </a:txBody>
                  <a:tcPr marT="63500" marB="63500" marR="63500" marL="63500">
                    <a:solidFill>
                      <a:schemeClr val="lt1"/>
                    </a:solidFill>
                  </a:tcPr>
                </a:tc>
                <a:tc>
                  <a:txBody>
                    <a:bodyPr/>
                    <a:lstStyle/>
                    <a:p>
                      <a:pPr indent="0" lvl="0" marL="0" rtl="0" algn="l">
                        <a:spcBef>
                          <a:spcPts val="0"/>
                        </a:spcBef>
                        <a:spcAft>
                          <a:spcPts val="0"/>
                        </a:spcAft>
                        <a:buNone/>
                      </a:pPr>
                      <a:r>
                        <a:t/>
                      </a:r>
                      <a:endParaRPr sz="1000"/>
                    </a:p>
                  </a:txBody>
                  <a:tcPr marT="63500" marB="63500" marR="63500" marL="63500">
                    <a:solidFill>
                      <a:schemeClr val="lt1"/>
                    </a:solidFill>
                  </a:tcPr>
                </a:tc>
                <a:tc>
                  <a:txBody>
                    <a:bodyPr/>
                    <a:lstStyle/>
                    <a:p>
                      <a:pPr indent="0" lvl="0" marL="0" rtl="0" algn="l">
                        <a:spcBef>
                          <a:spcPts val="0"/>
                        </a:spcBef>
                        <a:spcAft>
                          <a:spcPts val="0"/>
                        </a:spcAft>
                        <a:buNone/>
                      </a:pPr>
                      <a:r>
                        <a:t/>
                      </a:r>
                      <a:endParaRPr sz="1000"/>
                    </a:p>
                  </a:txBody>
                  <a:tcPr marT="63500" marB="63500" marR="63500" marL="63500">
                    <a:solidFill>
                      <a:schemeClr val="lt1"/>
                    </a:solidFill>
                  </a:tcPr>
                </a:tc>
              </a:tr>
            </a:tbl>
          </a:graphicData>
        </a:graphic>
      </p:graphicFrame>
      <p:pic>
        <p:nvPicPr>
          <p:cNvPr id="1130" name="Google Shape;1130;p33"/>
          <p:cNvPicPr preferRelativeResize="0"/>
          <p:nvPr/>
        </p:nvPicPr>
        <p:blipFill>
          <a:blip r:embed="rId3">
            <a:alphaModFix/>
          </a:blip>
          <a:stretch>
            <a:fillRect/>
          </a:stretch>
        </p:blipFill>
        <p:spPr>
          <a:xfrm>
            <a:off x="7661475" y="4829492"/>
            <a:ext cx="1403075" cy="23930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4" name="Shape 1134"/>
        <p:cNvGrpSpPr/>
        <p:nvPr/>
      </p:nvGrpSpPr>
      <p:grpSpPr>
        <a:xfrm>
          <a:off x="0" y="0"/>
          <a:ext cx="0" cy="0"/>
          <a:chOff x="0" y="0"/>
          <a:chExt cx="0" cy="0"/>
        </a:xfrm>
      </p:grpSpPr>
      <p:sp>
        <p:nvSpPr>
          <p:cNvPr id="1135" name="Google Shape;1135;p34"/>
          <p:cNvSpPr txBox="1"/>
          <p:nvPr>
            <p:ph type="title"/>
          </p:nvPr>
        </p:nvSpPr>
        <p:spPr>
          <a:xfrm>
            <a:off x="715100" y="1481945"/>
            <a:ext cx="3513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Discuss:</a:t>
            </a:r>
            <a:endParaRPr/>
          </a:p>
        </p:txBody>
      </p:sp>
      <p:sp>
        <p:nvSpPr>
          <p:cNvPr id="1136" name="Google Shape;1136;p34"/>
          <p:cNvSpPr txBox="1"/>
          <p:nvPr>
            <p:ph idx="1" type="body"/>
          </p:nvPr>
        </p:nvSpPr>
        <p:spPr>
          <a:xfrm>
            <a:off x="715100" y="2130850"/>
            <a:ext cx="5274000" cy="2395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2300">
                <a:solidFill>
                  <a:srgbClr val="000000"/>
                </a:solidFill>
                <a:latin typeface="Arial"/>
                <a:ea typeface="Arial"/>
                <a:cs typeface="Arial"/>
                <a:sym typeface="Arial"/>
              </a:rPr>
              <a:t>C.</a:t>
            </a:r>
            <a:r>
              <a:rPr lang="en" sz="2300">
                <a:solidFill>
                  <a:srgbClr val="000000"/>
                </a:solidFill>
                <a:latin typeface="Arial"/>
                <a:ea typeface="Arial"/>
                <a:cs typeface="Arial"/>
                <a:sym typeface="Arial"/>
              </a:rPr>
              <a:t> Can a country be “great” if people don’t act with civic virtue and care about each other? </a:t>
            </a:r>
            <a:endParaRPr sz="2300">
              <a:solidFill>
                <a:srgbClr val="000000"/>
              </a:solidFill>
              <a:latin typeface="Arial"/>
              <a:ea typeface="Arial"/>
              <a:cs typeface="Arial"/>
              <a:sym typeface="Arial"/>
            </a:endParaRPr>
          </a:p>
          <a:p>
            <a:pPr indent="0" lvl="0" marL="0" rtl="0" algn="l">
              <a:lnSpc>
                <a:spcPct val="115000"/>
              </a:lnSpc>
              <a:spcBef>
                <a:spcPts val="0"/>
              </a:spcBef>
              <a:spcAft>
                <a:spcPts val="0"/>
              </a:spcAft>
              <a:buNone/>
            </a:pPr>
            <a:r>
              <a:rPr b="1" lang="en" sz="2300">
                <a:solidFill>
                  <a:srgbClr val="000000"/>
                </a:solidFill>
                <a:latin typeface="Arial"/>
                <a:ea typeface="Arial"/>
                <a:cs typeface="Arial"/>
                <a:sym typeface="Arial"/>
              </a:rPr>
              <a:t>D. </a:t>
            </a:r>
            <a:r>
              <a:rPr lang="en" sz="2300">
                <a:solidFill>
                  <a:srgbClr val="000000"/>
                </a:solidFill>
                <a:latin typeface="Arial"/>
                <a:ea typeface="Arial"/>
                <a:cs typeface="Arial"/>
                <a:sym typeface="Arial"/>
              </a:rPr>
              <a:t>Can a person be happy and act virtuous if they live in a country without laws? </a:t>
            </a:r>
            <a:endParaRPr sz="2700"/>
          </a:p>
        </p:txBody>
      </p:sp>
      <p:pic>
        <p:nvPicPr>
          <p:cNvPr descr="Image of two clip art figures having a discussion" id="1137" name="Google Shape;1137;p34"/>
          <p:cNvPicPr preferRelativeResize="0"/>
          <p:nvPr/>
        </p:nvPicPr>
        <p:blipFill rotWithShape="1">
          <a:blip r:embed="rId3">
            <a:alphaModFix/>
          </a:blip>
          <a:srcRect b="9503" l="4194" r="4623" t="11169"/>
          <a:stretch/>
        </p:blipFill>
        <p:spPr>
          <a:xfrm>
            <a:off x="5989225" y="1671475"/>
            <a:ext cx="2552400" cy="2395800"/>
          </a:xfrm>
          <a:prstGeom prst="ellipse">
            <a:avLst/>
          </a:prstGeom>
          <a:noFill/>
          <a:ln cap="flat" cmpd="sng" w="28575">
            <a:solidFill>
              <a:schemeClr val="dk2"/>
            </a:solidFill>
            <a:prstDash val="solid"/>
            <a:round/>
            <a:headEnd len="sm" w="sm" type="none"/>
            <a:tailEnd len="sm" w="sm" type="none"/>
          </a:ln>
        </p:spPr>
      </p:pic>
      <p:pic>
        <p:nvPicPr>
          <p:cNvPr id="1138" name="Google Shape;1138;p34"/>
          <p:cNvPicPr preferRelativeResize="0"/>
          <p:nvPr/>
        </p:nvPicPr>
        <p:blipFill>
          <a:blip r:embed="rId4">
            <a:alphaModFix/>
          </a:blip>
          <a:stretch>
            <a:fillRect/>
          </a:stretch>
        </p:blipFill>
        <p:spPr>
          <a:xfrm>
            <a:off x="7226675" y="4799875"/>
            <a:ext cx="1514125" cy="2582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Red, White and Blue Style MK Plan by Slidesgo">
  <a:themeElements>
    <a:clrScheme name="Simple Light">
      <a:dk1>
        <a:srgbClr val="021B2A"/>
      </a:dk1>
      <a:lt1>
        <a:srgbClr val="FFFFFF"/>
      </a:lt1>
      <a:dk2>
        <a:srgbClr val="004D7C"/>
      </a:dk2>
      <a:lt2>
        <a:srgbClr val="AC0513"/>
      </a:lt2>
      <a:accent1>
        <a:srgbClr val="FFFFFF"/>
      </a:accent1>
      <a:accent2>
        <a:srgbClr val="FFFFFF"/>
      </a:accent2>
      <a:accent3>
        <a:srgbClr val="FFFFFF"/>
      </a:accent3>
      <a:accent4>
        <a:srgbClr val="FFFFFF"/>
      </a:accent4>
      <a:accent5>
        <a:srgbClr val="FFFFFF"/>
      </a:accent5>
      <a:accent6>
        <a:srgbClr val="FFFFFF"/>
      </a:accent6>
      <a:hlink>
        <a:srgbClr val="021B2A"/>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