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9" r:id="rId4"/>
    <p:sldMasterId id="214748370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858000" cy="9144000"/>
  <p:embeddedFontLst>
    <p:embeddedFont>
      <p:font typeface="Afacad Flux Medium"/>
      <p:regular r:id="rId20"/>
      <p:bold r:id="rId21"/>
    </p:embeddedFont>
    <p:embeddedFont>
      <p:font typeface="Afacad Flux"/>
      <p:regular r:id="rId22"/>
      <p:bold r:id="rId23"/>
    </p:embeddedFont>
    <p:embeddedFont>
      <p:font typeface="Newsreader"/>
      <p:regular r:id="rId24"/>
      <p:bold r:id="rId25"/>
      <p:italic r:id="rId26"/>
      <p:boldItalic r:id="rId27"/>
    </p:embeddedFont>
    <p:embeddedFont>
      <p:font typeface="Afacad Flux SemiBold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facadFluxMedium-regular.fntdata"/><Relationship Id="rId22" Type="http://schemas.openxmlformats.org/officeDocument/2006/relationships/font" Target="fonts/AfacadFlux-regular.fntdata"/><Relationship Id="rId21" Type="http://schemas.openxmlformats.org/officeDocument/2006/relationships/font" Target="fonts/AfacadFluxMedium-bold.fntdata"/><Relationship Id="rId24" Type="http://schemas.openxmlformats.org/officeDocument/2006/relationships/font" Target="fonts/Newsreader-regular.fntdata"/><Relationship Id="rId23" Type="http://schemas.openxmlformats.org/officeDocument/2006/relationships/font" Target="fonts/AfacadFlux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Newsreader-italic.fntdata"/><Relationship Id="rId25" Type="http://schemas.openxmlformats.org/officeDocument/2006/relationships/font" Target="fonts/Newsreader-bold.fntdata"/><Relationship Id="rId28" Type="http://schemas.openxmlformats.org/officeDocument/2006/relationships/font" Target="fonts/AfacadFluxSemiBold-regular.fntdata"/><Relationship Id="rId27" Type="http://schemas.openxmlformats.org/officeDocument/2006/relationships/font" Target="fonts/Newsreader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AfacadFluxSemiBold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bee21e0c2c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bee21e0c2c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bee21e0c2c_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bee21e0c2c_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3bee21e0c2c_0_4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3bee21e0c2c_0_4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bee21e0c2c_0_4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bee21e0c2c_0_4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bee21e0c2c_0_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bee21e0c2c_0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bee21e0c2c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bee21e0c2c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bee21e0c2c_0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3bee21e0c2c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bee21e0c2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bee21e0c2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bee21e0c2c_0_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bee21e0c2c_0_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bee21e0c2c_0_4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bee21e0c2c_0_4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bee21e0c2c_0_4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3bee21e0c2c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bee21e0c2c_0_4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bee21e0c2c_0_4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bee21e0c2c_0_4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3bee21e0c2c_0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odular display - Alt 1">
  <p:cSld name="BLANK_1_1_1_1_2_4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5477525" y="3104450"/>
            <a:ext cx="3235800" cy="3057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2" type="subTitle"/>
          </p:nvPr>
        </p:nvSpPr>
        <p:spPr>
          <a:xfrm>
            <a:off x="557200" y="1516850"/>
            <a:ext cx="2506200" cy="305700"/>
          </a:xfrm>
          <a:prstGeom prst="rect">
            <a:avLst/>
          </a:prstGeom>
        </p:spPr>
        <p:txBody>
          <a:bodyPr anchorCtr="0" anchor="ctr" bIns="0" lIns="274300" spcFirstLastPara="1" rIns="0" wrap="square" tIns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9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3" type="subTitle"/>
          </p:nvPr>
        </p:nvSpPr>
        <p:spPr>
          <a:xfrm>
            <a:off x="557200" y="2131638"/>
            <a:ext cx="2506200" cy="305700"/>
          </a:xfrm>
          <a:prstGeom prst="rect">
            <a:avLst/>
          </a:prstGeom>
        </p:spPr>
        <p:txBody>
          <a:bodyPr anchorCtr="0" anchor="ctr" bIns="0" lIns="274300" spcFirstLastPara="1" rIns="0" wrap="square" tIns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9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4" type="subTitle"/>
          </p:nvPr>
        </p:nvSpPr>
        <p:spPr>
          <a:xfrm>
            <a:off x="557200" y="2746425"/>
            <a:ext cx="2506200" cy="305700"/>
          </a:xfrm>
          <a:prstGeom prst="rect">
            <a:avLst/>
          </a:prstGeom>
        </p:spPr>
        <p:txBody>
          <a:bodyPr anchorCtr="0" anchor="ctr" bIns="0" lIns="274300" spcFirstLastPara="1" rIns="0" wrap="square" tIns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9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5" type="subTitle"/>
          </p:nvPr>
        </p:nvSpPr>
        <p:spPr>
          <a:xfrm>
            <a:off x="557200" y="3361213"/>
            <a:ext cx="2506200" cy="305700"/>
          </a:xfrm>
          <a:prstGeom prst="rect">
            <a:avLst/>
          </a:prstGeom>
        </p:spPr>
        <p:txBody>
          <a:bodyPr anchorCtr="0" anchor="ctr" bIns="0" lIns="274300" spcFirstLastPara="1" rIns="0" wrap="square" tIns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9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62" name="Google Shape;62;p14"/>
          <p:cNvSpPr txBox="1"/>
          <p:nvPr>
            <p:ph idx="6" type="subTitle"/>
          </p:nvPr>
        </p:nvSpPr>
        <p:spPr>
          <a:xfrm>
            <a:off x="557200" y="3976000"/>
            <a:ext cx="2506200" cy="305700"/>
          </a:xfrm>
          <a:prstGeom prst="rect">
            <a:avLst/>
          </a:prstGeom>
        </p:spPr>
        <p:txBody>
          <a:bodyPr anchorCtr="0" anchor="ctr" bIns="0" lIns="274300" spcFirstLastPara="1" rIns="0" wrap="square" tIns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9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facad Flux SemiBold"/>
              <a:buNone/>
              <a:defRPr sz="19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63" name="Google Shape;63;p14"/>
          <p:cNvSpPr/>
          <p:nvPr>
            <p:ph idx="7" type="pic"/>
          </p:nvPr>
        </p:nvSpPr>
        <p:spPr>
          <a:xfrm>
            <a:off x="5309675" y="1115175"/>
            <a:ext cx="3575400" cy="1783200"/>
          </a:xfrm>
          <a:prstGeom prst="roundRect">
            <a:avLst>
              <a:gd fmla="val 10917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ALT 1">
  <p:cSld name="BLANK_1_1_1_1_2_2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idx="1" type="subTitle"/>
          </p:nvPr>
        </p:nvSpPr>
        <p:spPr>
          <a:xfrm>
            <a:off x="248525" y="2296900"/>
            <a:ext cx="2773500" cy="45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>
                <a:latin typeface="Afacad Flux"/>
                <a:ea typeface="Afacad Flux"/>
                <a:cs typeface="Afacad Flux"/>
                <a:sym typeface="Afacad Flux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2" type="subTitle"/>
          </p:nvPr>
        </p:nvSpPr>
        <p:spPr>
          <a:xfrm>
            <a:off x="3232200" y="2296900"/>
            <a:ext cx="2773500" cy="45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>
                <a:latin typeface="Afacad Flux"/>
                <a:ea typeface="Afacad Flux"/>
                <a:cs typeface="Afacad Flux"/>
                <a:sym typeface="Afacad Flux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3" type="subTitle"/>
          </p:nvPr>
        </p:nvSpPr>
        <p:spPr>
          <a:xfrm>
            <a:off x="6215875" y="2296900"/>
            <a:ext cx="2773500" cy="45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>
                <a:latin typeface="Afacad Flux"/>
                <a:ea typeface="Afacad Flux"/>
                <a:cs typeface="Afacad Flux"/>
                <a:sym typeface="Afacad Flux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ards">
  <p:cSld name="BLANK_1_1_1_1_2_2_1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71" name="Google Shape;71;p16"/>
          <p:cNvSpPr/>
          <p:nvPr>
            <p:ph idx="2" type="pic"/>
          </p:nvPr>
        </p:nvSpPr>
        <p:spPr>
          <a:xfrm>
            <a:off x="3354313" y="1302575"/>
            <a:ext cx="2435400" cy="1356000"/>
          </a:xfrm>
          <a:prstGeom prst="roundRect">
            <a:avLst>
              <a:gd fmla="val 22916" name="adj"/>
            </a:avLst>
          </a:prstGeom>
          <a:noFill/>
          <a:ln>
            <a:noFill/>
          </a:ln>
        </p:spPr>
      </p:sp>
      <p:sp>
        <p:nvSpPr>
          <p:cNvPr id="72" name="Google Shape;72;p16"/>
          <p:cNvSpPr txBox="1"/>
          <p:nvPr>
            <p:ph idx="1" type="subTitle"/>
          </p:nvPr>
        </p:nvSpPr>
        <p:spPr>
          <a:xfrm>
            <a:off x="3466363" y="2904025"/>
            <a:ext cx="2211300" cy="196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73" name="Google Shape;73;p16"/>
          <p:cNvSpPr txBox="1"/>
          <p:nvPr>
            <p:ph idx="3" type="body"/>
          </p:nvPr>
        </p:nvSpPr>
        <p:spPr>
          <a:xfrm>
            <a:off x="3466375" y="3345698"/>
            <a:ext cx="22113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74" name="Google Shape;74;p16"/>
          <p:cNvSpPr/>
          <p:nvPr>
            <p:ph idx="4" type="pic"/>
          </p:nvPr>
        </p:nvSpPr>
        <p:spPr>
          <a:xfrm>
            <a:off x="437413" y="1302563"/>
            <a:ext cx="2435400" cy="1356000"/>
          </a:xfrm>
          <a:prstGeom prst="roundRect">
            <a:avLst>
              <a:gd fmla="val 22916" name="adj"/>
            </a:avLst>
          </a:prstGeom>
          <a:noFill/>
          <a:ln>
            <a:noFill/>
          </a:ln>
        </p:spPr>
      </p:sp>
      <p:sp>
        <p:nvSpPr>
          <p:cNvPr id="75" name="Google Shape;75;p16"/>
          <p:cNvSpPr txBox="1"/>
          <p:nvPr>
            <p:ph idx="5" type="subTitle"/>
          </p:nvPr>
        </p:nvSpPr>
        <p:spPr>
          <a:xfrm>
            <a:off x="549463" y="2904013"/>
            <a:ext cx="2211300" cy="196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6" type="body"/>
          </p:nvPr>
        </p:nvSpPr>
        <p:spPr>
          <a:xfrm>
            <a:off x="549475" y="3345685"/>
            <a:ext cx="22113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9pPr>
          </a:lstStyle>
          <a:p/>
        </p:txBody>
      </p:sp>
      <p:sp>
        <p:nvSpPr>
          <p:cNvPr id="77" name="Google Shape;77;p16"/>
          <p:cNvSpPr/>
          <p:nvPr>
            <p:ph idx="7" type="pic"/>
          </p:nvPr>
        </p:nvSpPr>
        <p:spPr>
          <a:xfrm>
            <a:off x="6271213" y="1302563"/>
            <a:ext cx="2435400" cy="1356000"/>
          </a:xfrm>
          <a:prstGeom prst="roundRect">
            <a:avLst>
              <a:gd fmla="val 22916" name="adj"/>
            </a:avLst>
          </a:prstGeom>
          <a:noFill/>
          <a:ln>
            <a:noFill/>
          </a:ln>
        </p:spPr>
      </p:sp>
      <p:sp>
        <p:nvSpPr>
          <p:cNvPr id="78" name="Google Shape;78;p16"/>
          <p:cNvSpPr txBox="1"/>
          <p:nvPr>
            <p:ph idx="8" type="subTitle"/>
          </p:nvPr>
        </p:nvSpPr>
        <p:spPr>
          <a:xfrm>
            <a:off x="6383263" y="2904013"/>
            <a:ext cx="2211300" cy="196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79" name="Google Shape;79;p16"/>
          <p:cNvSpPr txBox="1"/>
          <p:nvPr>
            <p:ph idx="9" type="body"/>
          </p:nvPr>
        </p:nvSpPr>
        <p:spPr>
          <a:xfrm>
            <a:off x="6383275" y="3345685"/>
            <a:ext cx="2211300" cy="108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ntainers">
  <p:cSld name="BLANK_1_1_1_1_2_1_1">
    <p:bg>
      <p:bgPr>
        <a:solidFill>
          <a:schemeClr val="accent4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82" name="Google Shape;82;p17"/>
          <p:cNvSpPr txBox="1"/>
          <p:nvPr/>
        </p:nvSpPr>
        <p:spPr>
          <a:xfrm>
            <a:off x="8434809" y="463072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dk2"/>
                </a:solidFill>
                <a:latin typeface="Afacad Flux"/>
                <a:ea typeface="Afacad Flux"/>
                <a:cs typeface="Afacad Flux"/>
                <a:sym typeface="Afacad Flux"/>
              </a:rPr>
              <a:t>‹#›</a:t>
            </a:fld>
            <a:endParaRPr sz="700">
              <a:solidFill>
                <a:schemeClr val="dk2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83" name="Google Shape;83;p17"/>
          <p:cNvSpPr txBox="1"/>
          <p:nvPr>
            <p:ph idx="1" type="subTitle"/>
          </p:nvPr>
        </p:nvSpPr>
        <p:spPr>
          <a:xfrm>
            <a:off x="11275" y="2137575"/>
            <a:ext cx="2236200" cy="2542200"/>
          </a:xfrm>
          <a:prstGeom prst="rect">
            <a:avLst/>
          </a:prstGeom>
          <a:noFill/>
        </p:spPr>
        <p:txBody>
          <a:bodyPr anchorCtr="0" anchor="t" bIns="182875" lIns="182875" spcFirstLastPara="1" rIns="182875" wrap="square" tIns="0">
            <a:normAutofit/>
          </a:bodyPr>
          <a:lstStyle>
            <a:lvl1pPr indent="0" lvl="0" marL="228600" marR="88257"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2" type="subTitle"/>
          </p:nvPr>
        </p:nvSpPr>
        <p:spPr>
          <a:xfrm>
            <a:off x="2308388" y="2137575"/>
            <a:ext cx="2236200" cy="2542200"/>
          </a:xfrm>
          <a:prstGeom prst="rect">
            <a:avLst/>
          </a:prstGeom>
          <a:noFill/>
        </p:spPr>
        <p:txBody>
          <a:bodyPr anchorCtr="0" anchor="t" bIns="182875" lIns="182875" spcFirstLastPara="1" rIns="182875" wrap="square" tIns="0">
            <a:normAutofit/>
          </a:bodyPr>
          <a:lstStyle>
            <a:lvl1pPr indent="0" lvl="0" marL="228600" marR="88257"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3" type="subTitle"/>
          </p:nvPr>
        </p:nvSpPr>
        <p:spPr>
          <a:xfrm>
            <a:off x="4608238" y="2137575"/>
            <a:ext cx="2236200" cy="2542200"/>
          </a:xfrm>
          <a:prstGeom prst="rect">
            <a:avLst/>
          </a:prstGeom>
          <a:noFill/>
        </p:spPr>
        <p:txBody>
          <a:bodyPr anchorCtr="0" anchor="t" bIns="182875" lIns="182875" spcFirstLastPara="1" rIns="182875" wrap="square" tIns="0">
            <a:normAutofit/>
          </a:bodyPr>
          <a:lstStyle>
            <a:lvl1pPr indent="0" lvl="0" marL="228600" marR="88257"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4" type="subTitle"/>
          </p:nvPr>
        </p:nvSpPr>
        <p:spPr>
          <a:xfrm>
            <a:off x="6908075" y="2137575"/>
            <a:ext cx="2236200" cy="2542200"/>
          </a:xfrm>
          <a:prstGeom prst="rect">
            <a:avLst/>
          </a:prstGeom>
          <a:noFill/>
        </p:spPr>
        <p:txBody>
          <a:bodyPr anchorCtr="0" anchor="t" bIns="182875" lIns="182875" spcFirstLastPara="1" rIns="182875" wrap="square" tIns="0">
            <a:normAutofit/>
          </a:bodyPr>
          <a:lstStyle>
            <a:lvl1pPr indent="0" lvl="0" marL="228600" marR="88257"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_1_1_1_1_2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228600" y="2063500"/>
            <a:ext cx="8333100" cy="265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0" sz="4800">
                <a:latin typeface="Afacad Flux Medium"/>
                <a:ea typeface="Afacad Flux Medium"/>
                <a:cs typeface="Afacad Flux Medium"/>
                <a:sym typeface="Afacad Flux Medium"/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2" type="title"/>
          </p:nvPr>
        </p:nvSpPr>
        <p:spPr>
          <a:xfrm>
            <a:off x="7673150" y="394400"/>
            <a:ext cx="1193700" cy="31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9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  <a:defRPr sz="17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ALT 1">
  <p:cSld name="BLANK_1_1_1_1_1_1_2_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/>
          <p:nvPr/>
        </p:nvSpPr>
        <p:spPr>
          <a:xfrm rot="-5400000">
            <a:off x="4127625" y="2902800"/>
            <a:ext cx="3093600" cy="13878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92" name="Google Shape;92;p19"/>
          <p:cNvSpPr/>
          <p:nvPr/>
        </p:nvSpPr>
        <p:spPr>
          <a:xfrm rot="-5400000">
            <a:off x="5515450" y="2902800"/>
            <a:ext cx="3093600" cy="13878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93" name="Google Shape;93;p19"/>
          <p:cNvSpPr/>
          <p:nvPr/>
        </p:nvSpPr>
        <p:spPr>
          <a:xfrm rot="-2220703">
            <a:off x="-226496" y="2528351"/>
            <a:ext cx="4023732" cy="1997707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94" name="Google Shape;94;p19"/>
          <p:cNvSpPr/>
          <p:nvPr/>
        </p:nvSpPr>
        <p:spPr>
          <a:xfrm>
            <a:off x="7060250" y="0"/>
            <a:ext cx="2083800" cy="2086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95" name="Google Shape;95;p19"/>
          <p:cNvSpPr txBox="1"/>
          <p:nvPr>
            <p:ph type="title"/>
          </p:nvPr>
        </p:nvSpPr>
        <p:spPr>
          <a:xfrm>
            <a:off x="137160" y="228600"/>
            <a:ext cx="6480300" cy="140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96" name="Google Shape;96;p19"/>
          <p:cNvSpPr/>
          <p:nvPr/>
        </p:nvSpPr>
        <p:spPr>
          <a:xfrm rot="-5400000">
            <a:off x="2739800" y="2902800"/>
            <a:ext cx="3093600" cy="13878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97" name="Google Shape;97;p19"/>
          <p:cNvSpPr/>
          <p:nvPr/>
        </p:nvSpPr>
        <p:spPr>
          <a:xfrm rot="-5400000">
            <a:off x="6903275" y="2902800"/>
            <a:ext cx="3093600" cy="13878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ight cards">
  <p:cSld name="BLANK_1_1_1_1_1_1_2_1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137150" y="228600"/>
            <a:ext cx="6480300" cy="81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0" name="Google Shape;100;p20"/>
          <p:cNvSpPr txBox="1"/>
          <p:nvPr>
            <p:ph idx="1" type="subTitle"/>
          </p:nvPr>
        </p:nvSpPr>
        <p:spPr>
          <a:xfrm>
            <a:off x="432650" y="160400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1" name="Google Shape;101;p20"/>
          <p:cNvSpPr txBox="1"/>
          <p:nvPr>
            <p:ph idx="2" type="body"/>
          </p:nvPr>
        </p:nvSpPr>
        <p:spPr>
          <a:xfrm>
            <a:off x="432650" y="181175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02" name="Google Shape;102;p20"/>
          <p:cNvSpPr txBox="1"/>
          <p:nvPr>
            <p:ph idx="3" type="subTitle"/>
          </p:nvPr>
        </p:nvSpPr>
        <p:spPr>
          <a:xfrm>
            <a:off x="438875" y="344915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3" name="Google Shape;103;p20"/>
          <p:cNvSpPr txBox="1"/>
          <p:nvPr>
            <p:ph idx="4" type="body"/>
          </p:nvPr>
        </p:nvSpPr>
        <p:spPr>
          <a:xfrm>
            <a:off x="438875" y="365690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04" name="Google Shape;104;p20"/>
          <p:cNvSpPr txBox="1"/>
          <p:nvPr>
            <p:ph idx="5" type="subTitle"/>
          </p:nvPr>
        </p:nvSpPr>
        <p:spPr>
          <a:xfrm>
            <a:off x="2621613" y="160400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5" name="Google Shape;105;p20"/>
          <p:cNvSpPr txBox="1"/>
          <p:nvPr>
            <p:ph idx="6" type="body"/>
          </p:nvPr>
        </p:nvSpPr>
        <p:spPr>
          <a:xfrm>
            <a:off x="2621613" y="181175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06" name="Google Shape;106;p20"/>
          <p:cNvSpPr txBox="1"/>
          <p:nvPr>
            <p:ph idx="7" type="subTitle"/>
          </p:nvPr>
        </p:nvSpPr>
        <p:spPr>
          <a:xfrm>
            <a:off x="2627850" y="344915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7" name="Google Shape;107;p20"/>
          <p:cNvSpPr txBox="1"/>
          <p:nvPr>
            <p:ph idx="8" type="body"/>
          </p:nvPr>
        </p:nvSpPr>
        <p:spPr>
          <a:xfrm>
            <a:off x="2627850" y="365690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08" name="Google Shape;108;p20"/>
          <p:cNvSpPr txBox="1"/>
          <p:nvPr>
            <p:ph idx="9" type="subTitle"/>
          </p:nvPr>
        </p:nvSpPr>
        <p:spPr>
          <a:xfrm>
            <a:off x="4810588" y="160400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09" name="Google Shape;109;p20"/>
          <p:cNvSpPr txBox="1"/>
          <p:nvPr>
            <p:ph idx="13" type="body"/>
          </p:nvPr>
        </p:nvSpPr>
        <p:spPr>
          <a:xfrm>
            <a:off x="4810588" y="181175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10" name="Google Shape;110;p20"/>
          <p:cNvSpPr txBox="1"/>
          <p:nvPr>
            <p:ph idx="14" type="subTitle"/>
          </p:nvPr>
        </p:nvSpPr>
        <p:spPr>
          <a:xfrm>
            <a:off x="4813700" y="344915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11" name="Google Shape;111;p20"/>
          <p:cNvSpPr txBox="1"/>
          <p:nvPr>
            <p:ph idx="15" type="body"/>
          </p:nvPr>
        </p:nvSpPr>
        <p:spPr>
          <a:xfrm>
            <a:off x="4813700" y="365690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12" name="Google Shape;112;p20"/>
          <p:cNvSpPr txBox="1"/>
          <p:nvPr>
            <p:ph idx="16" type="subTitle"/>
          </p:nvPr>
        </p:nvSpPr>
        <p:spPr>
          <a:xfrm>
            <a:off x="6999550" y="160400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13" name="Google Shape;113;p20"/>
          <p:cNvSpPr txBox="1"/>
          <p:nvPr>
            <p:ph idx="17" type="body"/>
          </p:nvPr>
        </p:nvSpPr>
        <p:spPr>
          <a:xfrm>
            <a:off x="6999550" y="181175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14" name="Google Shape;114;p20"/>
          <p:cNvSpPr txBox="1"/>
          <p:nvPr>
            <p:ph idx="18" type="subTitle"/>
          </p:nvPr>
        </p:nvSpPr>
        <p:spPr>
          <a:xfrm>
            <a:off x="7005800" y="3449150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Font typeface="Afacad Flux SemiBold"/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15" name="Google Shape;115;p20"/>
          <p:cNvSpPr txBox="1"/>
          <p:nvPr>
            <p:ph idx="19" type="body"/>
          </p:nvPr>
        </p:nvSpPr>
        <p:spPr>
          <a:xfrm>
            <a:off x="7005800" y="3656900"/>
            <a:ext cx="1711800" cy="818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rds with images">
  <p:cSld name="BLANK_1_1_1_1_1_1_2_1_1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137150" y="228600"/>
            <a:ext cx="6480300" cy="81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0" sz="39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18" name="Google Shape;118;p21"/>
          <p:cNvSpPr txBox="1"/>
          <p:nvPr>
            <p:ph idx="1" type="subTitle"/>
          </p:nvPr>
        </p:nvSpPr>
        <p:spPr>
          <a:xfrm>
            <a:off x="438875" y="3276043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19" name="Google Shape;119;p21"/>
          <p:cNvSpPr txBox="1"/>
          <p:nvPr>
            <p:ph idx="2" type="body"/>
          </p:nvPr>
        </p:nvSpPr>
        <p:spPr>
          <a:xfrm>
            <a:off x="438875" y="3656900"/>
            <a:ext cx="1711800" cy="66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20" name="Google Shape;120;p21"/>
          <p:cNvSpPr txBox="1"/>
          <p:nvPr>
            <p:ph idx="3" type="subTitle"/>
          </p:nvPr>
        </p:nvSpPr>
        <p:spPr>
          <a:xfrm>
            <a:off x="2630975" y="1803668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21" name="Google Shape;121;p21"/>
          <p:cNvSpPr txBox="1"/>
          <p:nvPr>
            <p:ph idx="4" type="body"/>
          </p:nvPr>
        </p:nvSpPr>
        <p:spPr>
          <a:xfrm>
            <a:off x="2630975" y="2184525"/>
            <a:ext cx="1711800" cy="66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22" name="Google Shape;122;p21"/>
          <p:cNvSpPr txBox="1"/>
          <p:nvPr>
            <p:ph idx="5" type="subTitle"/>
          </p:nvPr>
        </p:nvSpPr>
        <p:spPr>
          <a:xfrm>
            <a:off x="4821925" y="3269293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23" name="Google Shape;123;p21"/>
          <p:cNvSpPr txBox="1"/>
          <p:nvPr>
            <p:ph idx="6" type="body"/>
          </p:nvPr>
        </p:nvSpPr>
        <p:spPr>
          <a:xfrm>
            <a:off x="4821925" y="3650150"/>
            <a:ext cx="1711800" cy="66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24" name="Google Shape;124;p21"/>
          <p:cNvSpPr txBox="1"/>
          <p:nvPr>
            <p:ph idx="7" type="subTitle"/>
          </p:nvPr>
        </p:nvSpPr>
        <p:spPr>
          <a:xfrm>
            <a:off x="7015175" y="1803668"/>
            <a:ext cx="1711800" cy="16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25" name="Google Shape;125;p21"/>
          <p:cNvSpPr txBox="1"/>
          <p:nvPr>
            <p:ph idx="8" type="body"/>
          </p:nvPr>
        </p:nvSpPr>
        <p:spPr>
          <a:xfrm>
            <a:off x="7015175" y="2184525"/>
            <a:ext cx="1711800" cy="663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26" name="Google Shape;126;p21"/>
          <p:cNvSpPr/>
          <p:nvPr>
            <p:ph idx="9" type="pic"/>
          </p:nvPr>
        </p:nvSpPr>
        <p:spPr>
          <a:xfrm>
            <a:off x="4618950" y="1116450"/>
            <a:ext cx="2085600" cy="13533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27" name="Google Shape;127;p21"/>
          <p:cNvSpPr/>
          <p:nvPr>
            <p:ph idx="13" type="pic"/>
          </p:nvPr>
        </p:nvSpPr>
        <p:spPr>
          <a:xfrm>
            <a:off x="243750" y="1116450"/>
            <a:ext cx="2085600" cy="13533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28" name="Google Shape;128;p21"/>
          <p:cNvSpPr/>
          <p:nvPr>
            <p:ph idx="14" type="pic"/>
          </p:nvPr>
        </p:nvSpPr>
        <p:spPr>
          <a:xfrm>
            <a:off x="2423725" y="3336138"/>
            <a:ext cx="2085600" cy="13533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29" name="Google Shape;129;p21"/>
          <p:cNvSpPr/>
          <p:nvPr>
            <p:ph idx="15" type="pic"/>
          </p:nvPr>
        </p:nvSpPr>
        <p:spPr>
          <a:xfrm>
            <a:off x="6802800" y="3336150"/>
            <a:ext cx="1984200" cy="13533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704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Bubbles">
  <p:cSld name="BLANK_1_1_1_1_1_1_1_1_1_2_1_1">
    <p:bg>
      <p:bgPr>
        <a:solidFill>
          <a:schemeClr val="dk2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idx="1" type="subTitle"/>
          </p:nvPr>
        </p:nvSpPr>
        <p:spPr>
          <a:xfrm>
            <a:off x="3375" y="79510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2" name="Google Shape;132;p22"/>
          <p:cNvSpPr txBox="1"/>
          <p:nvPr>
            <p:ph idx="2" type="subTitle"/>
          </p:nvPr>
        </p:nvSpPr>
        <p:spPr>
          <a:xfrm>
            <a:off x="2967150" y="79510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3" type="subTitle"/>
          </p:nvPr>
        </p:nvSpPr>
        <p:spPr>
          <a:xfrm>
            <a:off x="5836575" y="79510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34" name="Google Shape;134;p22"/>
          <p:cNvSpPr txBox="1"/>
          <p:nvPr>
            <p:ph idx="4" type="subTitle"/>
          </p:nvPr>
        </p:nvSpPr>
        <p:spPr>
          <a:xfrm>
            <a:off x="3600" y="22736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35" name="Google Shape;135;p22"/>
          <p:cNvSpPr txBox="1"/>
          <p:nvPr>
            <p:ph idx="5" type="subTitle"/>
          </p:nvPr>
        </p:nvSpPr>
        <p:spPr>
          <a:xfrm>
            <a:off x="2967375" y="22736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36" name="Google Shape;136;p22"/>
          <p:cNvSpPr txBox="1"/>
          <p:nvPr>
            <p:ph idx="6" type="subTitle"/>
          </p:nvPr>
        </p:nvSpPr>
        <p:spPr>
          <a:xfrm>
            <a:off x="5836800" y="22736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7" name="Google Shape;137;p22"/>
          <p:cNvSpPr txBox="1"/>
          <p:nvPr>
            <p:ph idx="7" type="subTitle"/>
          </p:nvPr>
        </p:nvSpPr>
        <p:spPr>
          <a:xfrm>
            <a:off x="3600" y="37660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38" name="Google Shape;138;p22"/>
          <p:cNvSpPr txBox="1"/>
          <p:nvPr>
            <p:ph idx="8" type="subTitle"/>
          </p:nvPr>
        </p:nvSpPr>
        <p:spPr>
          <a:xfrm>
            <a:off x="2967375" y="37660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9" name="Google Shape;139;p22"/>
          <p:cNvSpPr txBox="1"/>
          <p:nvPr>
            <p:ph idx="9" type="subTitle"/>
          </p:nvPr>
        </p:nvSpPr>
        <p:spPr>
          <a:xfrm>
            <a:off x="5836800" y="3766050"/>
            <a:ext cx="3303600" cy="4527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 ALT 1">
  <p:cSld name="CUSTOM_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42" name="Google Shape;142;p23"/>
          <p:cNvSpPr txBox="1"/>
          <p:nvPr>
            <p:ph idx="1" type="body"/>
          </p:nvPr>
        </p:nvSpPr>
        <p:spPr>
          <a:xfrm>
            <a:off x="4541200" y="3027628"/>
            <a:ext cx="2261700" cy="1292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indent="-3048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43" name="Google Shape;143;p23"/>
          <p:cNvSpPr txBox="1"/>
          <p:nvPr>
            <p:ph idx="2" type="subTitle"/>
          </p:nvPr>
        </p:nvSpPr>
        <p:spPr>
          <a:xfrm>
            <a:off x="4461225" y="2399875"/>
            <a:ext cx="2199900" cy="5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44" name="Google Shape;144;p23"/>
          <p:cNvSpPr txBox="1"/>
          <p:nvPr>
            <p:ph idx="3" type="body"/>
          </p:nvPr>
        </p:nvSpPr>
        <p:spPr>
          <a:xfrm>
            <a:off x="529800" y="3788256"/>
            <a:ext cx="3230400" cy="895500"/>
          </a:xfrm>
          <a:prstGeom prst="rect">
            <a:avLst/>
          </a:prstGeom>
        </p:spPr>
        <p:txBody>
          <a:bodyPr anchorCtr="0" anchor="t" bIns="91425" lIns="0" spcFirstLastPara="1" rIns="0" wrap="square" tIns="0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4" type="subTitle"/>
          </p:nvPr>
        </p:nvSpPr>
        <p:spPr>
          <a:xfrm>
            <a:off x="529800" y="3340283"/>
            <a:ext cx="3153000" cy="290100"/>
          </a:xfrm>
          <a:prstGeom prst="rect">
            <a:avLst/>
          </a:prstGeom>
        </p:spPr>
        <p:txBody>
          <a:bodyPr anchorCtr="0" anchor="ctr" bIns="91425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facad Flux SemiBold"/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46" name="Google Shape;146;p23"/>
          <p:cNvSpPr/>
          <p:nvPr>
            <p:ph idx="5" type="pic"/>
          </p:nvPr>
        </p:nvSpPr>
        <p:spPr>
          <a:xfrm>
            <a:off x="246888" y="1112076"/>
            <a:ext cx="3819900" cy="1802100"/>
          </a:xfrm>
          <a:prstGeom prst="roundRect">
            <a:avLst>
              <a:gd fmla="val 19372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47" name="Google Shape;147;p23"/>
          <p:cNvSpPr/>
          <p:nvPr>
            <p:ph idx="6" type="pic"/>
          </p:nvPr>
        </p:nvSpPr>
        <p:spPr>
          <a:xfrm>
            <a:off x="7184100" y="1112075"/>
            <a:ext cx="1731300" cy="3571800"/>
          </a:xfrm>
          <a:prstGeom prst="roundRect">
            <a:avLst>
              <a:gd fmla="val 18739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orient="horz" pos="108">
          <p15:clr>
            <a:srgbClr val="E46962"/>
          </p15:clr>
        </p15:guide>
        <p15:guide id="2" pos="334">
          <p15:clr>
            <a:srgbClr val="E46962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BLANK_1_1_1_1_1_1_1_1_1_1_1_1_1_1_1_1_1_1_1_2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oundRect">
            <a:avLst>
              <a:gd fmla="val 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 ALT 3">
  <p:cSld name="BLANK_1_1_1_1_1_1_1_1_1_1_1_1_1_1_1_1_1_1_1_1_1_1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137160" y="228600"/>
            <a:ext cx="64803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52" name="Google Shape;152;p25"/>
          <p:cNvSpPr/>
          <p:nvPr>
            <p:ph idx="2" type="pic"/>
          </p:nvPr>
        </p:nvSpPr>
        <p:spPr>
          <a:xfrm>
            <a:off x="228700" y="1186575"/>
            <a:ext cx="1655100" cy="1659600"/>
          </a:xfrm>
          <a:prstGeom prst="teardrop">
            <a:avLst>
              <a:gd fmla="val 10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53" name="Google Shape;153;p25"/>
          <p:cNvSpPr/>
          <p:nvPr>
            <p:ph idx="3" type="pic"/>
          </p:nvPr>
        </p:nvSpPr>
        <p:spPr>
          <a:xfrm>
            <a:off x="228600" y="3022029"/>
            <a:ext cx="1655100" cy="1659600"/>
          </a:xfrm>
          <a:prstGeom prst="roundRect">
            <a:avLst>
              <a:gd fmla="val 12203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54" name="Google Shape;154;p25"/>
          <p:cNvSpPr/>
          <p:nvPr>
            <p:ph idx="4" type="pic"/>
          </p:nvPr>
        </p:nvSpPr>
        <p:spPr>
          <a:xfrm>
            <a:off x="2040400" y="1186575"/>
            <a:ext cx="1568400" cy="34950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55" name="Google Shape;155;p25"/>
          <p:cNvSpPr/>
          <p:nvPr>
            <p:ph idx="5" type="pic"/>
          </p:nvPr>
        </p:nvSpPr>
        <p:spPr>
          <a:xfrm>
            <a:off x="3759350" y="1186575"/>
            <a:ext cx="3437100" cy="3495000"/>
          </a:xfrm>
          <a:prstGeom prst="roundRect">
            <a:avLst>
              <a:gd fmla="val 12203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56" name="Google Shape;156;p25"/>
          <p:cNvSpPr/>
          <p:nvPr>
            <p:ph idx="6" type="pic"/>
          </p:nvPr>
        </p:nvSpPr>
        <p:spPr>
          <a:xfrm>
            <a:off x="7347000" y="1186575"/>
            <a:ext cx="1568400" cy="34950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 ALT 2">
  <p:cSld name="CUSTOM_7_1_1_1_1_1_1_1_1_1_1_1_1_1_1_1_1_3_2_1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137154" y="228600"/>
            <a:ext cx="36822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59" name="Google Shape;159;p26"/>
          <p:cNvSpPr txBox="1"/>
          <p:nvPr>
            <p:ph idx="1" type="body"/>
          </p:nvPr>
        </p:nvSpPr>
        <p:spPr>
          <a:xfrm>
            <a:off x="246925" y="2825125"/>
            <a:ext cx="3776100" cy="1858500"/>
          </a:xfrm>
          <a:prstGeom prst="rect">
            <a:avLst/>
          </a:prstGeom>
        </p:spPr>
        <p:txBody>
          <a:bodyPr anchorCtr="0" anchor="t" bIns="182875" lIns="182875" spcFirstLastPara="1" rIns="182875" wrap="square" tIns="182875">
            <a:sp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60" name="Google Shape;160;p26"/>
          <p:cNvSpPr txBox="1"/>
          <p:nvPr>
            <p:ph idx="2" type="title"/>
          </p:nvPr>
        </p:nvSpPr>
        <p:spPr>
          <a:xfrm>
            <a:off x="246925" y="2400600"/>
            <a:ext cx="1356000" cy="324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61" name="Google Shape;161;p26"/>
          <p:cNvSpPr txBox="1"/>
          <p:nvPr>
            <p:ph idx="3" type="title"/>
          </p:nvPr>
        </p:nvSpPr>
        <p:spPr>
          <a:xfrm>
            <a:off x="1637425" y="2400600"/>
            <a:ext cx="1053900" cy="324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  <a:defRPr sz="12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62" name="Google Shape;162;p26"/>
          <p:cNvSpPr/>
          <p:nvPr>
            <p:ph idx="4" type="pic"/>
          </p:nvPr>
        </p:nvSpPr>
        <p:spPr>
          <a:xfrm>
            <a:off x="4618950" y="457200"/>
            <a:ext cx="4296600" cy="4226400"/>
          </a:xfrm>
          <a:prstGeom prst="roundRect">
            <a:avLst>
              <a:gd fmla="val 12203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 ALT 1">
  <p:cSld name="CUSTOM_7_1_1_1_1_1_1_1_1_1_1_1_1_1_1_1_1_3_1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>
            <p:ph type="title"/>
          </p:nvPr>
        </p:nvSpPr>
        <p:spPr>
          <a:xfrm>
            <a:off x="137154" y="228600"/>
            <a:ext cx="36822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65" name="Google Shape;165;p27"/>
          <p:cNvSpPr txBox="1"/>
          <p:nvPr>
            <p:ph idx="1" type="body"/>
          </p:nvPr>
        </p:nvSpPr>
        <p:spPr>
          <a:xfrm>
            <a:off x="228600" y="2363125"/>
            <a:ext cx="3388200" cy="23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1pPr>
            <a:lvl2pPr indent="-3048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2pPr>
            <a:lvl3pPr indent="-3048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3pPr>
            <a:lvl4pPr indent="-3048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4pPr>
            <a:lvl5pPr indent="-3048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5pPr>
            <a:lvl6pPr indent="-3048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6pPr>
            <a:lvl7pPr indent="-3048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7pPr>
            <a:lvl8pPr indent="-3048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8pPr>
            <a:lvl9pPr indent="-3048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9pPr>
          </a:lstStyle>
          <a:p/>
        </p:txBody>
      </p:sp>
      <p:sp>
        <p:nvSpPr>
          <p:cNvPr id="166" name="Google Shape;166;p27"/>
          <p:cNvSpPr/>
          <p:nvPr>
            <p:ph idx="2" type="pic"/>
          </p:nvPr>
        </p:nvSpPr>
        <p:spPr>
          <a:xfrm rot="10800000">
            <a:off x="4290750" y="0"/>
            <a:ext cx="2304300" cy="34431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67" name="Google Shape;167;p27"/>
          <p:cNvSpPr/>
          <p:nvPr>
            <p:ph idx="3" type="pic"/>
          </p:nvPr>
        </p:nvSpPr>
        <p:spPr>
          <a:xfrm>
            <a:off x="6601200" y="0"/>
            <a:ext cx="2308200" cy="51435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ALT 1">
  <p:cSld name="CUSTOM_7_1_1_1_1_1_1_1_1_1_1_1_1_1_1_1_1_1_1">
    <p:bg>
      <p:bgPr>
        <a:solidFill>
          <a:schemeClr val="dk2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8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28"/>
          <p:cNvSpPr txBox="1"/>
          <p:nvPr>
            <p:ph type="title"/>
          </p:nvPr>
        </p:nvSpPr>
        <p:spPr>
          <a:xfrm>
            <a:off x="228600" y="251551"/>
            <a:ext cx="6665700" cy="262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80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/>
        </p:txBody>
      </p:sp>
      <p:sp>
        <p:nvSpPr>
          <p:cNvPr id="171" name="Google Shape;171;p28"/>
          <p:cNvSpPr/>
          <p:nvPr/>
        </p:nvSpPr>
        <p:spPr>
          <a:xfrm>
            <a:off x="7643450" y="394401"/>
            <a:ext cx="1253100" cy="316500"/>
          </a:xfrm>
          <a:prstGeom prst="roundRect">
            <a:avLst>
              <a:gd fmla="val 50000" name="adj"/>
            </a:avLst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20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facad Flux Medium"/>
              <a:ea typeface="Afacad Flux Medium"/>
              <a:cs typeface="Afacad Flux Medium"/>
              <a:sym typeface="Afacad Flux Medium"/>
            </a:endParaRPr>
          </a:p>
        </p:txBody>
      </p:sp>
      <p:sp>
        <p:nvSpPr>
          <p:cNvPr id="172" name="Google Shape;172;p28"/>
          <p:cNvSpPr txBox="1"/>
          <p:nvPr>
            <p:ph idx="1" type="subTitle"/>
          </p:nvPr>
        </p:nvSpPr>
        <p:spPr>
          <a:xfrm>
            <a:off x="7730000" y="407600"/>
            <a:ext cx="1080000" cy="290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sp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73" name="Google Shape;173;p28"/>
          <p:cNvSpPr txBox="1"/>
          <p:nvPr>
            <p:ph idx="3" type="subTitle"/>
          </p:nvPr>
        </p:nvSpPr>
        <p:spPr>
          <a:xfrm>
            <a:off x="-104075" y="4248500"/>
            <a:ext cx="1728000" cy="290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74" name="Google Shape;174;p28"/>
          <p:cNvSpPr txBox="1"/>
          <p:nvPr>
            <p:ph idx="4" type="subTitle"/>
          </p:nvPr>
        </p:nvSpPr>
        <p:spPr>
          <a:xfrm>
            <a:off x="1381975" y="4248500"/>
            <a:ext cx="1728000" cy="290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75" name="Google Shape;175;p28"/>
          <p:cNvSpPr txBox="1"/>
          <p:nvPr>
            <p:ph idx="5" type="subTitle"/>
          </p:nvPr>
        </p:nvSpPr>
        <p:spPr>
          <a:xfrm>
            <a:off x="3081175" y="4248500"/>
            <a:ext cx="1728000" cy="290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facad Flux SemiBold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- Alt 2">
  <p:cSld name="CUSTOM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262950" y="1852175"/>
            <a:ext cx="2311800" cy="2827500"/>
          </a:xfrm>
          <a:prstGeom prst="roundRect">
            <a:avLst>
              <a:gd fmla="val 16667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114300" marR="199572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t/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178" name="Google Shape;178;p29"/>
          <p:cNvSpPr/>
          <p:nvPr/>
        </p:nvSpPr>
        <p:spPr>
          <a:xfrm>
            <a:off x="2663162" y="3512350"/>
            <a:ext cx="1600200" cy="11718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Afacad Flux Medium"/>
              <a:ea typeface="Afacad Flux Medium"/>
              <a:cs typeface="Afacad Flux Medium"/>
              <a:sym typeface="Afacad Flux Medium"/>
            </a:endParaRPr>
          </a:p>
        </p:txBody>
      </p:sp>
      <p:sp>
        <p:nvSpPr>
          <p:cNvPr id="179" name="Google Shape;179;p29"/>
          <p:cNvSpPr txBox="1"/>
          <p:nvPr>
            <p:ph type="title"/>
          </p:nvPr>
        </p:nvSpPr>
        <p:spPr>
          <a:xfrm>
            <a:off x="143375" y="226075"/>
            <a:ext cx="6471000" cy="126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Font typeface="Afacad Flux"/>
              <a:buNone/>
              <a:defRPr sz="39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/>
          <p:nvPr/>
        </p:nvSpPr>
        <p:spPr>
          <a:xfrm flipH="1">
            <a:off x="2663150" y="1852175"/>
            <a:ext cx="1600200" cy="1600200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262950" y="1852175"/>
            <a:ext cx="2311800" cy="2840400"/>
          </a:xfrm>
          <a:prstGeom prst="rect">
            <a:avLst/>
          </a:prstGeom>
        </p:spPr>
        <p:txBody>
          <a:bodyPr anchorCtr="0" anchor="t" bIns="274300" lIns="182875" spcFirstLastPara="1" rIns="182875" wrap="square" tIns="36575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/>
            </a:lvl9pPr>
          </a:lstStyle>
          <a:p/>
        </p:txBody>
      </p:sp>
      <p:sp>
        <p:nvSpPr>
          <p:cNvPr id="182" name="Google Shape;182;p29"/>
          <p:cNvSpPr/>
          <p:nvPr>
            <p:ph idx="2" type="pic"/>
          </p:nvPr>
        </p:nvSpPr>
        <p:spPr>
          <a:xfrm>
            <a:off x="4424075" y="1895400"/>
            <a:ext cx="4491600" cy="2788200"/>
          </a:xfrm>
          <a:prstGeom prst="roundRect">
            <a:avLst>
              <a:gd fmla="val 15847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avorite tools">
  <p:cSld name="CUSTOM_4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0"/>
          <p:cNvSpPr txBox="1"/>
          <p:nvPr>
            <p:ph type="title"/>
          </p:nvPr>
        </p:nvSpPr>
        <p:spPr>
          <a:xfrm>
            <a:off x="137153" y="228600"/>
            <a:ext cx="4387800" cy="157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85" name="Google Shape;185;p30"/>
          <p:cNvSpPr txBox="1"/>
          <p:nvPr>
            <p:ph idx="1" type="body"/>
          </p:nvPr>
        </p:nvSpPr>
        <p:spPr>
          <a:xfrm>
            <a:off x="481825" y="3510500"/>
            <a:ext cx="1652700" cy="8955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86" name="Google Shape;186;p30"/>
          <p:cNvSpPr txBox="1"/>
          <p:nvPr>
            <p:ph idx="2" type="subTitle"/>
          </p:nvPr>
        </p:nvSpPr>
        <p:spPr>
          <a:xfrm>
            <a:off x="481825" y="2968125"/>
            <a:ext cx="1652700" cy="442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87" name="Google Shape;187;p30"/>
          <p:cNvSpPr txBox="1"/>
          <p:nvPr>
            <p:ph idx="3" type="body"/>
          </p:nvPr>
        </p:nvSpPr>
        <p:spPr>
          <a:xfrm>
            <a:off x="4872175" y="1334475"/>
            <a:ext cx="1652700" cy="8955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88" name="Google Shape;188;p30"/>
          <p:cNvSpPr txBox="1"/>
          <p:nvPr>
            <p:ph idx="4" type="subTitle"/>
          </p:nvPr>
        </p:nvSpPr>
        <p:spPr>
          <a:xfrm>
            <a:off x="4872175" y="792100"/>
            <a:ext cx="1652700" cy="442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89" name="Google Shape;189;p30"/>
          <p:cNvSpPr txBox="1"/>
          <p:nvPr>
            <p:ph idx="5" type="body"/>
          </p:nvPr>
        </p:nvSpPr>
        <p:spPr>
          <a:xfrm>
            <a:off x="7067425" y="3510500"/>
            <a:ext cx="1652700" cy="8955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90" name="Google Shape;190;p30"/>
          <p:cNvSpPr txBox="1"/>
          <p:nvPr>
            <p:ph idx="6" type="subTitle"/>
          </p:nvPr>
        </p:nvSpPr>
        <p:spPr>
          <a:xfrm>
            <a:off x="7067425" y="2968125"/>
            <a:ext cx="1652700" cy="442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191" name="Google Shape;191;p30"/>
          <p:cNvSpPr/>
          <p:nvPr>
            <p:ph idx="7" type="pic"/>
          </p:nvPr>
        </p:nvSpPr>
        <p:spPr>
          <a:xfrm>
            <a:off x="6806650" y="457200"/>
            <a:ext cx="2093700" cy="2059200"/>
          </a:xfrm>
          <a:prstGeom prst="teardrop">
            <a:avLst>
              <a:gd fmla="val 10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92" name="Google Shape;192;p30"/>
          <p:cNvSpPr/>
          <p:nvPr>
            <p:ph idx="8" type="pic"/>
          </p:nvPr>
        </p:nvSpPr>
        <p:spPr>
          <a:xfrm flipH="1">
            <a:off x="2424900" y="2628875"/>
            <a:ext cx="2093700" cy="2059200"/>
          </a:xfrm>
          <a:prstGeom prst="teardrop">
            <a:avLst>
              <a:gd fmla="val 10000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n fact">
  <p:cSld name="CUSTOM_5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/>
          <p:nvPr>
            <p:ph idx="2" type="pic"/>
          </p:nvPr>
        </p:nvSpPr>
        <p:spPr>
          <a:xfrm>
            <a:off x="3163800" y="3246950"/>
            <a:ext cx="2816400" cy="14367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137150" y="228600"/>
            <a:ext cx="5852100" cy="74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9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196" name="Google Shape;196;p31"/>
          <p:cNvSpPr txBox="1"/>
          <p:nvPr>
            <p:ph idx="1" type="body"/>
          </p:nvPr>
        </p:nvSpPr>
        <p:spPr>
          <a:xfrm>
            <a:off x="549475" y="3350701"/>
            <a:ext cx="2211300" cy="1256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97" name="Google Shape;197;p31"/>
          <p:cNvSpPr txBox="1"/>
          <p:nvPr>
            <p:ph idx="3" type="body"/>
          </p:nvPr>
        </p:nvSpPr>
        <p:spPr>
          <a:xfrm>
            <a:off x="3466350" y="1734051"/>
            <a:ext cx="2211300" cy="1256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●"/>
              <a:defRPr sz="1000">
                <a:solidFill>
                  <a:schemeClr val="dk2"/>
                </a:solidFill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○"/>
              <a:defRPr sz="1000">
                <a:solidFill>
                  <a:schemeClr val="dk2"/>
                </a:solidFill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■"/>
              <a:defRPr sz="1000">
                <a:solidFill>
                  <a:schemeClr val="dk2"/>
                </a:solidFill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●"/>
              <a:defRPr sz="1000">
                <a:solidFill>
                  <a:schemeClr val="dk2"/>
                </a:solidFill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○"/>
              <a:defRPr sz="1000">
                <a:solidFill>
                  <a:schemeClr val="dk2"/>
                </a:solidFill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■"/>
              <a:defRPr sz="1000">
                <a:solidFill>
                  <a:schemeClr val="dk2"/>
                </a:solidFill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●"/>
              <a:defRPr sz="1000">
                <a:solidFill>
                  <a:schemeClr val="dk2"/>
                </a:solidFill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○"/>
              <a:defRPr sz="1000">
                <a:solidFill>
                  <a:schemeClr val="dk2"/>
                </a:solidFill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facad Flux"/>
              <a:buChar char="■"/>
              <a:defRPr sz="1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98" name="Google Shape;198;p31"/>
          <p:cNvSpPr txBox="1"/>
          <p:nvPr>
            <p:ph idx="4" type="body"/>
          </p:nvPr>
        </p:nvSpPr>
        <p:spPr>
          <a:xfrm>
            <a:off x="6383225" y="3350701"/>
            <a:ext cx="2211300" cy="1256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●"/>
              <a:defRPr sz="1000"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○"/>
              <a:defRPr sz="1000"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facad Flux"/>
              <a:buChar char="■"/>
              <a:defRPr sz="1000"/>
            </a:lvl9pPr>
          </a:lstStyle>
          <a:p/>
        </p:txBody>
      </p:sp>
      <p:sp>
        <p:nvSpPr>
          <p:cNvPr id="199" name="Google Shape;199;p31"/>
          <p:cNvSpPr txBox="1"/>
          <p:nvPr>
            <p:ph idx="5" type="subTitle"/>
          </p:nvPr>
        </p:nvSpPr>
        <p:spPr>
          <a:xfrm>
            <a:off x="555175" y="2986800"/>
            <a:ext cx="2211300" cy="25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200" name="Google Shape;200;p31"/>
          <p:cNvSpPr txBox="1"/>
          <p:nvPr>
            <p:ph idx="6" type="subTitle"/>
          </p:nvPr>
        </p:nvSpPr>
        <p:spPr>
          <a:xfrm>
            <a:off x="3473338" y="1372065"/>
            <a:ext cx="2211300" cy="25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facad Flux SemiBold"/>
              <a:buNone/>
              <a:defRPr sz="1400">
                <a:solidFill>
                  <a:schemeClr val="dk2"/>
                </a:solidFill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201" name="Google Shape;201;p31"/>
          <p:cNvSpPr txBox="1"/>
          <p:nvPr>
            <p:ph idx="7" type="subTitle"/>
          </p:nvPr>
        </p:nvSpPr>
        <p:spPr>
          <a:xfrm>
            <a:off x="6391513" y="2989840"/>
            <a:ext cx="2211300" cy="25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facad Flux SemiBold"/>
              <a:buNone/>
              <a:defRPr sz="1400">
                <a:latin typeface="Afacad Flux SemiBold"/>
                <a:ea typeface="Afacad Flux SemiBold"/>
                <a:cs typeface="Afacad Flux SemiBold"/>
                <a:sym typeface="Afacad Flux SemiBold"/>
              </a:defRPr>
            </a:lvl9pPr>
          </a:lstStyle>
          <a:p/>
        </p:txBody>
      </p:sp>
      <p:sp>
        <p:nvSpPr>
          <p:cNvPr id="202" name="Google Shape;202;p31"/>
          <p:cNvSpPr/>
          <p:nvPr>
            <p:ph idx="8" type="pic"/>
          </p:nvPr>
        </p:nvSpPr>
        <p:spPr>
          <a:xfrm>
            <a:off x="228600" y="1111975"/>
            <a:ext cx="2816400" cy="14928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  <p:sp>
        <p:nvSpPr>
          <p:cNvPr id="203" name="Google Shape;203;p31"/>
          <p:cNvSpPr/>
          <p:nvPr>
            <p:ph idx="9" type="pic"/>
          </p:nvPr>
        </p:nvSpPr>
        <p:spPr>
          <a:xfrm>
            <a:off x="6099000" y="1111975"/>
            <a:ext cx="2816400" cy="14928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CUSTOM_1">
    <p:bg>
      <p:bgPr>
        <a:solidFill>
          <a:schemeClr val="accent5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2"/>
          <p:cNvSpPr/>
          <p:nvPr/>
        </p:nvSpPr>
        <p:spPr>
          <a:xfrm flipH="1" rot="10800000">
            <a:off x="225325" y="225450"/>
            <a:ext cx="6483000" cy="3256800"/>
          </a:xfrm>
          <a:prstGeom prst="round1Rect">
            <a:avLst>
              <a:gd fmla="val 1638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206" name="Google Shape;206;p32"/>
          <p:cNvSpPr/>
          <p:nvPr/>
        </p:nvSpPr>
        <p:spPr>
          <a:xfrm flipH="1">
            <a:off x="5600700" y="3575950"/>
            <a:ext cx="1108200" cy="1108200"/>
          </a:xfrm>
          <a:prstGeom prst="teardrop">
            <a:avLst>
              <a:gd fmla="val 10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207" name="Google Shape;207;p32"/>
          <p:cNvSpPr/>
          <p:nvPr/>
        </p:nvSpPr>
        <p:spPr>
          <a:xfrm>
            <a:off x="6802800" y="228600"/>
            <a:ext cx="2112600" cy="4455600"/>
          </a:xfrm>
          <a:prstGeom prst="roundRect">
            <a:avLst>
              <a:gd fmla="val 3286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Afacad Flux Medium"/>
              <a:ea typeface="Afacad Flux Medium"/>
              <a:cs typeface="Afacad Flux Medium"/>
              <a:sym typeface="Afacad Flux Medium"/>
            </a:endParaRPr>
          </a:p>
        </p:txBody>
      </p:sp>
      <p:sp>
        <p:nvSpPr>
          <p:cNvPr id="208" name="Google Shape;208;p32"/>
          <p:cNvSpPr txBox="1"/>
          <p:nvPr>
            <p:ph type="title"/>
          </p:nvPr>
        </p:nvSpPr>
        <p:spPr>
          <a:xfrm>
            <a:off x="462225" y="493150"/>
            <a:ext cx="5944800" cy="1573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7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09" name="Google Shape;209;p32"/>
          <p:cNvSpPr txBox="1"/>
          <p:nvPr>
            <p:ph idx="1" type="subTitle"/>
          </p:nvPr>
        </p:nvSpPr>
        <p:spPr>
          <a:xfrm>
            <a:off x="467375" y="2472638"/>
            <a:ext cx="5557200" cy="6687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facad Flux"/>
              <a:buNone/>
              <a:defRPr>
                <a:solidFill>
                  <a:schemeClr val="dk2"/>
                </a:solidFill>
                <a:latin typeface="Afacad Flux"/>
                <a:ea typeface="Afacad Flux"/>
                <a:cs typeface="Afacad Flux"/>
                <a:sym typeface="Afacad Flux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 ALT 2">
  <p:cSld name="CUSTOM_2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mountain range reflected on a river. " id="211" name="Google Shape;211;p33"/>
          <p:cNvPicPr preferRelativeResize="0"/>
          <p:nvPr/>
        </p:nvPicPr>
        <p:blipFill rotWithShape="1">
          <a:blip r:embed="rId2">
            <a:alphaModFix/>
          </a:blip>
          <a:srcRect b="0" l="259" r="259" t="0"/>
          <a:stretch/>
        </p:blipFill>
        <p:spPr>
          <a:xfrm>
            <a:off x="1327205" y="0"/>
            <a:ext cx="7802880" cy="51435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33"/>
          <p:cNvGrpSpPr/>
          <p:nvPr/>
        </p:nvGrpSpPr>
        <p:grpSpPr>
          <a:xfrm>
            <a:off x="-13905" y="-1783804"/>
            <a:ext cx="10953439" cy="6927293"/>
            <a:chOff x="0" y="-1705500"/>
            <a:chExt cx="10871900" cy="6852600"/>
          </a:xfrm>
        </p:grpSpPr>
        <p:sp>
          <p:nvSpPr>
            <p:cNvPr id="213" name="Google Shape;213;p33"/>
            <p:cNvSpPr/>
            <p:nvPr/>
          </p:nvSpPr>
          <p:spPr>
            <a:xfrm>
              <a:off x="0" y="0"/>
              <a:ext cx="57429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facad Flux"/>
                <a:ea typeface="Afacad Flux"/>
                <a:cs typeface="Afacad Flux"/>
                <a:sym typeface="Afacad Flux"/>
              </a:endParaRPr>
            </a:p>
          </p:txBody>
        </p:sp>
        <p:sp>
          <p:nvSpPr>
            <p:cNvPr id="214" name="Google Shape;214;p33"/>
            <p:cNvSpPr/>
            <p:nvPr/>
          </p:nvSpPr>
          <p:spPr>
            <a:xfrm rot="5400000">
              <a:off x="7437975" y="-1705200"/>
              <a:ext cx="3410700" cy="3410100"/>
            </a:xfrm>
            <a:prstGeom prst="pie">
              <a:avLst>
                <a:gd fmla="val 21598135" name="adj1"/>
                <a:gd fmla="val 5402975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facad Flux"/>
                <a:ea typeface="Afacad Flux"/>
                <a:cs typeface="Afacad Flux"/>
                <a:sym typeface="Afacad Flux"/>
              </a:endParaRPr>
            </a:p>
          </p:txBody>
        </p:sp>
        <p:sp>
          <p:nvSpPr>
            <p:cNvPr id="215" name="Google Shape;215;p33"/>
            <p:cNvSpPr/>
            <p:nvPr/>
          </p:nvSpPr>
          <p:spPr>
            <a:xfrm rot="5400000">
              <a:off x="7430300" y="1705500"/>
              <a:ext cx="3441900" cy="3441300"/>
            </a:xfrm>
            <a:prstGeom prst="pie">
              <a:avLst>
                <a:gd fmla="val 0" name="adj1"/>
                <a:gd fmla="val 10786701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facad Flux"/>
                <a:ea typeface="Afacad Flux"/>
                <a:cs typeface="Afacad Flux"/>
                <a:sym typeface="Afacad Flux"/>
              </a:endParaRPr>
            </a:p>
          </p:txBody>
        </p:sp>
        <p:sp>
          <p:nvSpPr>
            <p:cNvPr id="216" name="Google Shape;216;p33"/>
            <p:cNvSpPr/>
            <p:nvPr/>
          </p:nvSpPr>
          <p:spPr>
            <a:xfrm flipH="1" rot="-5400000">
              <a:off x="4020200" y="-1705200"/>
              <a:ext cx="3410700" cy="3410100"/>
            </a:xfrm>
            <a:prstGeom prst="pie">
              <a:avLst>
                <a:gd fmla="val 21598135" name="adj1"/>
                <a:gd fmla="val 5402975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facad Flux"/>
                <a:ea typeface="Afacad Flux"/>
                <a:cs typeface="Afacad Flux"/>
                <a:sym typeface="Afacad Flux"/>
              </a:endParaRPr>
            </a:p>
          </p:txBody>
        </p:sp>
        <p:sp>
          <p:nvSpPr>
            <p:cNvPr id="217" name="Google Shape;217;p33"/>
            <p:cNvSpPr/>
            <p:nvPr/>
          </p:nvSpPr>
          <p:spPr>
            <a:xfrm flipH="1" rot="-5400000">
              <a:off x="3996675" y="1705500"/>
              <a:ext cx="3441900" cy="3441300"/>
            </a:xfrm>
            <a:prstGeom prst="pie">
              <a:avLst>
                <a:gd fmla="val 0" name="adj1"/>
                <a:gd fmla="val 10786701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Afacad Flux"/>
                <a:ea typeface="Afacad Flux"/>
                <a:cs typeface="Afacad Flux"/>
                <a:sym typeface="Afacad Flux"/>
              </a:endParaRPr>
            </a:p>
          </p:txBody>
        </p:sp>
      </p:grpSp>
      <p:sp>
        <p:nvSpPr>
          <p:cNvPr id="218" name="Google Shape;218;p33"/>
          <p:cNvSpPr txBox="1"/>
          <p:nvPr>
            <p:ph type="title"/>
          </p:nvPr>
        </p:nvSpPr>
        <p:spPr>
          <a:xfrm>
            <a:off x="228600" y="251551"/>
            <a:ext cx="6665700" cy="2625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8000">
                <a:latin typeface="Afacad Flux Medium"/>
                <a:ea typeface="Afacad Flux Medium"/>
                <a:cs typeface="Afacad Flux Medium"/>
                <a:sym typeface="Afacad Flux Medium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21" name="Google Shape;221;p3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30" name="Google Shape;230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35" name="Google Shape;235;p3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40" name="Google Shape;240;p4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1" name="Google Shape;241;p4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46" name="Google Shape;246;p4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5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0" name="Google Shape;250;p45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51" name="Google Shape;251;p45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52" name="Google Shape;252;p45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53" name="Google Shape;253;p45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54" name="Google Shape;254;p45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55" name="Google Shape;255;p45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59" name="Google Shape;259;p46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7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62" name="Google Shape;262;p47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3" name="Google Shape;263;p47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4" name="Google Shape;264;p47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65" name="Google Shape;265;p47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8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8" name="Google Shape;268;p48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9" name="Google Shape;269;p48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70" name="Google Shape;270;p48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71" name="Google Shape;271;p48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72" name="Google Shape;272;p48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73" name="Google Shape;273;p48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9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76" name="Google Shape;276;p49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77" name="Google Shape;277;p49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78" name="Google Shape;278;p49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79" name="Google Shape;279;p49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80" name="Google Shape;280;p49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81" name="Google Shape;281;p49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82" name="Google Shape;282;p49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83" name="Google Shape;283;p49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p50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1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89" name="Google Shape;289;p51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290" name="Google Shape;290;p51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51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92" name="Google Shape;292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3" name="Google Shape;293;p51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294" name="Google Shape;294;p51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2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97" name="Google Shape;297;p52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98" name="Google Shape;298;p52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299" name="Google Shape;299;p52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00" name="Google Shape;300;p52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301" name="Google Shape;301;p52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02" name="Google Shape;302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3" name="Google Shape;303;p52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304" name="Google Shape;304;p52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305" name="Google Shape;305;p52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3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08" name="Google Shape;308;p53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09" name="Google Shape;309;p53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0" name="Google Shape;310;p53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1" name="Google Shape;311;p53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2" name="Google Shape;312;p53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3" name="Google Shape;313;p53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p53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5" name="Google Shape;315;p53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316" name="Google Shape;316;p53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31.xml"/><Relationship Id="rId41" Type="http://schemas.openxmlformats.org/officeDocument/2006/relationships/theme" Target="../theme/theme3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2.xml"/><Relationship Id="rId3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21.xml"/><Relationship Id="rId3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24.xml"/><Relationship Id="rId35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23.xml"/><Relationship Id="rId3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26.xml"/><Relationship Id="rId37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25.xml"/><Relationship Id="rId3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27.xml"/><Relationship Id="rId38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228600" y="1801500"/>
            <a:ext cx="5760600" cy="31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1pPr>
            <a:lvl2pPr indent="-3048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2pPr>
            <a:lvl3pPr indent="-3048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3pPr>
            <a:lvl4pPr indent="-3048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4pPr>
            <a:lvl5pPr indent="-3048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5pPr>
            <a:lvl6pPr indent="-3048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6pPr>
            <a:lvl7pPr indent="-3048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7pPr>
            <a:lvl8pPr indent="-3048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8pPr>
            <a:lvl9pPr indent="-3048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9pPr>
          </a:lstStyle>
          <a:p/>
        </p:txBody>
      </p:sp>
      <p:sp>
        <p:nvSpPr>
          <p:cNvPr id="52" name="Google Shape;52;p13"/>
          <p:cNvSpPr txBox="1"/>
          <p:nvPr/>
        </p:nvSpPr>
        <p:spPr>
          <a:xfrm>
            <a:off x="8434809" y="463072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‹#›</a:t>
            </a:fld>
            <a:endParaRPr sz="7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sp>
        <p:nvSpPr>
          <p:cNvPr id="53" name="Google Shape;53;p13"/>
          <p:cNvSpPr txBox="1"/>
          <p:nvPr>
            <p:ph type="title"/>
          </p:nvPr>
        </p:nvSpPr>
        <p:spPr>
          <a:xfrm>
            <a:off x="295550" y="457200"/>
            <a:ext cx="48594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facad Flux"/>
              <a:buNone/>
              <a:defRPr b="1" sz="30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2" type="body"/>
          </p:nvPr>
        </p:nvSpPr>
        <p:spPr>
          <a:xfrm>
            <a:off x="3785175" y="1949425"/>
            <a:ext cx="4057800" cy="20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●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○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facad Flux"/>
              <a:buChar char="■"/>
              <a:defRPr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26">
          <p15:clr>
            <a:srgbClr val="E46962"/>
          </p15:clr>
        </p15:guide>
        <p15:guide id="10" pos="4285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hyperlink" Target="https://www.c-span.org/clip/house-committee/user-clip-house-education-panel-examines-costs-of-youth-sports-for-families/5192534" TargetMode="External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c-span.org/classroom/document/?25604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c-span.org/classroom/document/?17401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congress.gov/members/find-your-member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congress.gov/members/find-your-member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4"/>
          <p:cNvSpPr txBox="1"/>
          <p:nvPr>
            <p:ph idx="1" type="subTitle"/>
          </p:nvPr>
        </p:nvSpPr>
        <p:spPr>
          <a:xfrm>
            <a:off x="7730000" y="407600"/>
            <a:ext cx="1080000" cy="29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54"/>
          <p:cNvSpPr txBox="1"/>
          <p:nvPr>
            <p:ph idx="3" type="subTitle"/>
          </p:nvPr>
        </p:nvSpPr>
        <p:spPr>
          <a:xfrm>
            <a:off x="161950" y="4683725"/>
            <a:ext cx="5052900" cy="231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Screenshot</a:t>
            </a:r>
            <a:r>
              <a:rPr lang="en"/>
              <a:t> of Primary Source Analysis Tool</a:t>
            </a:r>
            <a:endParaRPr/>
          </a:p>
        </p:txBody>
      </p:sp>
      <p:sp>
        <p:nvSpPr>
          <p:cNvPr id="323" name="Google Shape;323;p54"/>
          <p:cNvSpPr txBox="1"/>
          <p:nvPr>
            <p:ph idx="4" type="subTitle"/>
          </p:nvPr>
        </p:nvSpPr>
        <p:spPr>
          <a:xfrm>
            <a:off x="1381975" y="4248500"/>
            <a:ext cx="1728000" cy="290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54"/>
          <p:cNvSpPr txBox="1"/>
          <p:nvPr>
            <p:ph idx="5" type="subTitle"/>
          </p:nvPr>
        </p:nvSpPr>
        <p:spPr>
          <a:xfrm>
            <a:off x="3081175" y="4248500"/>
            <a:ext cx="1728000" cy="290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5" name="Google Shape;325;p54" title="Screenshot 2026-02-16 at 8.08.16 AM.png"/>
          <p:cNvPicPr preferRelativeResize="0"/>
          <p:nvPr/>
        </p:nvPicPr>
        <p:blipFill rotWithShape="1">
          <a:blip r:embed="rId3">
            <a:alphaModFix/>
          </a:blip>
          <a:srcRect b="11761" l="23897" r="2800" t="18191"/>
          <a:stretch/>
        </p:blipFill>
        <p:spPr>
          <a:xfrm>
            <a:off x="651250" y="150"/>
            <a:ext cx="8225423" cy="4620474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54"/>
          <p:cNvSpPr txBox="1"/>
          <p:nvPr>
            <p:ph type="title"/>
          </p:nvPr>
        </p:nvSpPr>
        <p:spPr>
          <a:xfrm>
            <a:off x="5821725" y="4178000"/>
            <a:ext cx="28395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u="sng">
                <a:solidFill>
                  <a:schemeClr val="hlink"/>
                </a:solidFill>
                <a:hlinkClick r:id="rId4"/>
              </a:rPr>
              <a:t>CSPAN Video</a:t>
            </a:r>
            <a:endParaRPr sz="4000"/>
          </a:p>
        </p:txBody>
      </p:sp>
      <p:pic>
        <p:nvPicPr>
          <p:cNvPr id="327" name="Google Shape;327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63"/>
          <p:cNvSpPr txBox="1"/>
          <p:nvPr/>
        </p:nvSpPr>
        <p:spPr>
          <a:xfrm>
            <a:off x="67350" y="740850"/>
            <a:ext cx="8915400" cy="3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Amending a Congressional Bill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2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2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Directions:</a:t>
            </a: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Use this document to amend the Congressional Bill you have been using for this lesson.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AutoNum type="arabicPeriod"/>
            </a:pPr>
            <a:r>
              <a:rPr b="1" lang="en" sz="12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 least</a:t>
            </a: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edit, suggestion, or comment for each section of the bill.</a:t>
            </a: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➔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Ask your committee members: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◆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Could something be added?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◆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 anything unclear?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1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◆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Is anything missing?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AutoNum type="arabicPeriod"/>
            </a:pPr>
            <a:r>
              <a:rPr b="1" lang="en" sz="12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 least</a:t>
            </a:r>
            <a:r>
              <a:rPr b="1"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two suggestions for amendments that could be added to the bill.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➔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Amendment suggestions could focus on important ideas not covered in the bill.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➔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Amendment suggestions could add clarity or strengthen the sections by adding ways to enforce the ideas in the bill and/or adding dates for when the bill goes into effect.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➔"/>
            </a:pPr>
            <a:r>
              <a:rPr lang="en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Amendment suggestions could strategically weaken part of the bill to ensure the bill does not infringe on key stakeholders’ rights.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8" name="Google Shape;388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Google Shape;393;p64" title="Screenshot 2026-02-16 at 8.23.04 AM.png"/>
          <p:cNvPicPr preferRelativeResize="0"/>
          <p:nvPr/>
        </p:nvPicPr>
        <p:blipFill rotWithShape="1">
          <a:blip r:embed="rId3">
            <a:alphaModFix/>
          </a:blip>
          <a:srcRect b="12705" l="29338" r="18254" t="27079"/>
          <a:stretch/>
        </p:blipFill>
        <p:spPr>
          <a:xfrm>
            <a:off x="1037567" y="0"/>
            <a:ext cx="716276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64"/>
          <p:cNvSpPr txBox="1"/>
          <p:nvPr/>
        </p:nvSpPr>
        <p:spPr>
          <a:xfrm>
            <a:off x="0" y="0"/>
            <a:ext cx="1094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Screenshot of Congressional Bill H.R. 5480</a:t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pic>
        <p:nvPicPr>
          <p:cNvPr id="395" name="Google Shape;395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5"/>
          <p:cNvSpPr txBox="1"/>
          <p:nvPr/>
        </p:nvSpPr>
        <p:spPr>
          <a:xfrm>
            <a:off x="867900" y="1495200"/>
            <a:ext cx="64812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700" u="sng">
                <a:solidFill>
                  <a:schemeClr val="hlink"/>
                </a:solidFill>
                <a:hlinkClick r:id="rId3"/>
              </a:rPr>
              <a:t>Video: Influencing Elected Officials</a:t>
            </a:r>
            <a:r>
              <a:rPr b="1" lang="en" sz="4700"/>
              <a:t> </a:t>
            </a:r>
            <a:endParaRPr b="1" sz="4700"/>
          </a:p>
        </p:txBody>
      </p:sp>
      <p:pic>
        <p:nvPicPr>
          <p:cNvPr id="401" name="Google Shape;401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66" title="Screenshot 2026-02-16 at 8.24.18 AM.png"/>
          <p:cNvPicPr preferRelativeResize="0"/>
          <p:nvPr/>
        </p:nvPicPr>
        <p:blipFill rotWithShape="1">
          <a:blip r:embed="rId3">
            <a:alphaModFix/>
          </a:blip>
          <a:srcRect b="14622" l="34101" r="38273" t="30285"/>
          <a:stretch/>
        </p:blipFill>
        <p:spPr>
          <a:xfrm>
            <a:off x="2555602" y="0"/>
            <a:ext cx="412669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66"/>
          <p:cNvSpPr txBox="1"/>
          <p:nvPr/>
        </p:nvSpPr>
        <p:spPr>
          <a:xfrm>
            <a:off x="1461200" y="3757300"/>
            <a:ext cx="10944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Screenshot of a paragraph frame for writing a letter to Congress Members.</a:t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pic>
        <p:nvPicPr>
          <p:cNvPr id="408" name="Google Shape;408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5"/>
          <p:cNvSpPr txBox="1"/>
          <p:nvPr>
            <p:ph type="title"/>
          </p:nvPr>
        </p:nvSpPr>
        <p:spPr>
          <a:xfrm>
            <a:off x="228600" y="707950"/>
            <a:ext cx="7771500" cy="4294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What issues were brought up in the video?</a:t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Did you feel represented in the video?</a:t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What do you want your representative to do about this issue?</a:t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How could you let your representative know that you want them to do something?</a:t>
            </a:r>
            <a:endParaRPr sz="3100"/>
          </a:p>
        </p:txBody>
      </p:sp>
      <p:pic>
        <p:nvPicPr>
          <p:cNvPr id="333" name="Google Shape;33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6"/>
          <p:cNvSpPr txBox="1"/>
          <p:nvPr>
            <p:ph type="title"/>
          </p:nvPr>
        </p:nvSpPr>
        <p:spPr>
          <a:xfrm>
            <a:off x="381000" y="403951"/>
            <a:ext cx="6665700" cy="3447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Video: Introduction to Congressional Committees</a:t>
            </a:r>
            <a:endParaRPr/>
          </a:p>
        </p:txBody>
      </p:sp>
      <p:pic>
        <p:nvPicPr>
          <p:cNvPr id="339" name="Google Shape;339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7"/>
          <p:cNvSpPr txBox="1"/>
          <p:nvPr>
            <p:ph type="title"/>
          </p:nvPr>
        </p:nvSpPr>
        <p:spPr>
          <a:xfrm>
            <a:off x="228600" y="251550"/>
            <a:ext cx="5123400" cy="2586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Represents Me?</a:t>
            </a:r>
            <a:endParaRPr/>
          </a:p>
        </p:txBody>
      </p:sp>
      <p:sp>
        <p:nvSpPr>
          <p:cNvPr id="345" name="Google Shape;345;p57"/>
          <p:cNvSpPr txBox="1"/>
          <p:nvPr>
            <p:ph type="title"/>
          </p:nvPr>
        </p:nvSpPr>
        <p:spPr>
          <a:xfrm>
            <a:off x="810900" y="2906851"/>
            <a:ext cx="3958800" cy="129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u="sng">
                <a:solidFill>
                  <a:schemeClr val="hlink"/>
                </a:solidFill>
                <a:hlinkClick r:id="rId3"/>
              </a:rPr>
              <a:t>Link to Find Your Members in Congress</a:t>
            </a:r>
            <a:r>
              <a:rPr lang="en" sz="4000"/>
              <a:t> </a:t>
            </a:r>
            <a:endParaRPr sz="4000"/>
          </a:p>
        </p:txBody>
      </p:sp>
      <p:pic>
        <p:nvPicPr>
          <p:cNvPr id="346" name="Google Shape;346;p57" title="Screenshot 2026-02-16 at 8.16.46 AM.png"/>
          <p:cNvPicPr preferRelativeResize="0"/>
          <p:nvPr/>
        </p:nvPicPr>
        <p:blipFill rotWithShape="1">
          <a:blip r:embed="rId4">
            <a:alphaModFix/>
          </a:blip>
          <a:srcRect b="13221" l="32596" r="39664" t="26574"/>
          <a:stretch/>
        </p:blipFill>
        <p:spPr>
          <a:xfrm>
            <a:off x="5352025" y="0"/>
            <a:ext cx="3508777" cy="4759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7"/>
          <p:cNvSpPr txBox="1"/>
          <p:nvPr/>
        </p:nvSpPr>
        <p:spPr>
          <a:xfrm>
            <a:off x="2920225" y="4416275"/>
            <a:ext cx="24318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Screenshot of a graphic organizer that provides space for recording information about representatives. </a:t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pic>
        <p:nvPicPr>
          <p:cNvPr id="348" name="Google Shape;348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8"/>
          <p:cNvSpPr txBox="1"/>
          <p:nvPr>
            <p:ph type="title"/>
          </p:nvPr>
        </p:nvSpPr>
        <p:spPr>
          <a:xfrm>
            <a:off x="693525" y="228600"/>
            <a:ext cx="6665700" cy="47715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List three personal factors or characteristics that can influence a representative. </a:t>
            </a:r>
            <a:endParaRPr b="0"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1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latin typeface="Newsreader"/>
                <a:ea typeface="Newsreader"/>
                <a:cs typeface="Newsreader"/>
                <a:sym typeface="Newsreader"/>
              </a:rPr>
              <a:t>Do you think that diversity in Congress can make a difference when it comes to making and passing laws? Explain your answer. </a:t>
            </a:r>
            <a:endParaRPr sz="9900"/>
          </a:p>
        </p:txBody>
      </p:sp>
      <p:pic>
        <p:nvPicPr>
          <p:cNvPr id="354" name="Google Shape;354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9"/>
          <p:cNvSpPr txBox="1"/>
          <p:nvPr>
            <p:ph type="title"/>
          </p:nvPr>
        </p:nvSpPr>
        <p:spPr>
          <a:xfrm>
            <a:off x="228600" y="251550"/>
            <a:ext cx="51234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a Bill</a:t>
            </a:r>
            <a:endParaRPr/>
          </a:p>
        </p:txBody>
      </p:sp>
      <p:sp>
        <p:nvSpPr>
          <p:cNvPr id="360" name="Google Shape;360;p59"/>
          <p:cNvSpPr txBox="1"/>
          <p:nvPr>
            <p:ph type="title"/>
          </p:nvPr>
        </p:nvSpPr>
        <p:spPr>
          <a:xfrm>
            <a:off x="810900" y="2906851"/>
            <a:ext cx="3958800" cy="129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u="sng">
                <a:solidFill>
                  <a:schemeClr val="hlink"/>
                </a:solidFill>
                <a:hlinkClick r:id="rId3"/>
              </a:rPr>
              <a:t>Link to Find Bills Sponsored by Your Congress Members</a:t>
            </a:r>
            <a:r>
              <a:rPr lang="en" sz="4000"/>
              <a:t> </a:t>
            </a:r>
            <a:endParaRPr sz="4000"/>
          </a:p>
        </p:txBody>
      </p:sp>
      <p:pic>
        <p:nvPicPr>
          <p:cNvPr id="361" name="Google Shape;361;p59" title="Screenshot 2026-02-16 at 8.16.46 AM.png"/>
          <p:cNvPicPr preferRelativeResize="0"/>
          <p:nvPr/>
        </p:nvPicPr>
        <p:blipFill rotWithShape="1">
          <a:blip r:embed="rId4">
            <a:alphaModFix/>
          </a:blip>
          <a:srcRect b="13221" l="32596" r="39664" t="26574"/>
          <a:stretch/>
        </p:blipFill>
        <p:spPr>
          <a:xfrm>
            <a:off x="5352025" y="0"/>
            <a:ext cx="3500902" cy="4748675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59"/>
          <p:cNvSpPr txBox="1"/>
          <p:nvPr/>
        </p:nvSpPr>
        <p:spPr>
          <a:xfrm>
            <a:off x="2920225" y="4416275"/>
            <a:ext cx="24318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Screenshot of a graphic organizer that provides space for recording information about representatives. </a:t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pic>
        <p:nvPicPr>
          <p:cNvPr id="363" name="Google Shape;363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0"/>
          <p:cNvSpPr txBox="1"/>
          <p:nvPr>
            <p:ph type="title"/>
          </p:nvPr>
        </p:nvSpPr>
        <p:spPr>
          <a:xfrm>
            <a:off x="693525" y="740100"/>
            <a:ext cx="7457400" cy="36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Newsreader"/>
                <a:ea typeface="Newsreader"/>
                <a:cs typeface="Newsreader"/>
                <a:sym typeface="Newsreader"/>
              </a:rPr>
              <a:t>The bills that you found, do they matter to you?</a:t>
            </a:r>
            <a:endParaRPr sz="34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400">
              <a:latin typeface="Newsreader"/>
              <a:ea typeface="Newsreader"/>
              <a:cs typeface="Newsreader"/>
              <a:sym typeface="Newsreader"/>
            </a:endParaRPr>
          </a:p>
          <a:p>
            <a:pPr indent="0" lvl="0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latin typeface="Newsreader"/>
                <a:ea typeface="Newsreader"/>
                <a:cs typeface="Newsreader"/>
                <a:sym typeface="Newsreader"/>
              </a:rPr>
              <a:t>Does this bill addresses an issue in their area or the Senator’s/Representative’s state/district?</a:t>
            </a:r>
            <a:endParaRPr sz="5300">
              <a:latin typeface="Newsreader"/>
              <a:ea typeface="Newsreader"/>
              <a:cs typeface="Newsreader"/>
              <a:sym typeface="Newsreader"/>
            </a:endParaRPr>
          </a:p>
        </p:txBody>
      </p:sp>
      <p:pic>
        <p:nvPicPr>
          <p:cNvPr id="369" name="Google Shape;36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61" title="Screenshot 2026-02-16 at 8.20.55 AM.png"/>
          <p:cNvPicPr preferRelativeResize="0"/>
          <p:nvPr/>
        </p:nvPicPr>
        <p:blipFill rotWithShape="1">
          <a:blip r:embed="rId3">
            <a:alphaModFix/>
          </a:blip>
          <a:srcRect b="17182" l="32503" r="39470" t="29005"/>
          <a:stretch/>
        </p:blipFill>
        <p:spPr>
          <a:xfrm>
            <a:off x="2381915" y="0"/>
            <a:ext cx="428628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61"/>
          <p:cNvSpPr txBox="1"/>
          <p:nvPr/>
        </p:nvSpPr>
        <p:spPr>
          <a:xfrm>
            <a:off x="228600" y="4377425"/>
            <a:ext cx="24318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Afacad Flux"/>
                <a:ea typeface="Afacad Flux"/>
                <a:cs typeface="Afacad Flux"/>
                <a:sym typeface="Afacad Flux"/>
              </a:rPr>
              <a:t>Screenshot of a graphic organizer that provides space for creating a concept map. </a:t>
            </a:r>
            <a:endParaRPr sz="1200">
              <a:solidFill>
                <a:schemeClr val="lt1"/>
              </a:solidFill>
              <a:latin typeface="Afacad Flux"/>
              <a:ea typeface="Afacad Flux"/>
              <a:cs typeface="Afacad Flux"/>
              <a:sym typeface="Afacad Flux"/>
            </a:endParaRPr>
          </a:p>
        </p:txBody>
      </p:sp>
      <p:pic>
        <p:nvPicPr>
          <p:cNvPr id="376" name="Google Shape;376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 txBox="1"/>
          <p:nvPr/>
        </p:nvSpPr>
        <p:spPr>
          <a:xfrm>
            <a:off x="1237950" y="809400"/>
            <a:ext cx="6574200" cy="35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Locate</a:t>
            </a: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 and label these parts of a bill: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Title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Subtitle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Enactment Clause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Sections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Definitions</a:t>
            </a:r>
            <a:endParaRPr sz="3100">
              <a:solidFill>
                <a:schemeClr val="lt1"/>
              </a:solidFill>
              <a:latin typeface="Newsreader"/>
              <a:ea typeface="Newsreader"/>
              <a:cs typeface="Newsreader"/>
              <a:sym typeface="Newsreader"/>
            </a:endParaRPr>
          </a:p>
          <a:p>
            <a:pPr indent="-42545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Font typeface="Newsreader"/>
              <a:buAutoNum type="alphaLcPeriod"/>
            </a:pPr>
            <a:r>
              <a:rPr lang="en" sz="3100">
                <a:solidFill>
                  <a:schemeClr val="lt1"/>
                </a:solidFill>
                <a:latin typeface="Newsreader"/>
                <a:ea typeface="Newsreader"/>
                <a:cs typeface="Newsreader"/>
                <a:sym typeface="Newsreader"/>
              </a:rPr>
              <a:t>Bill Sponsors</a:t>
            </a:r>
            <a:endParaRPr sz="3300"/>
          </a:p>
        </p:txBody>
      </p:sp>
      <p:pic>
        <p:nvPicPr>
          <p:cNvPr id="382" name="Google Shape;382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6046" y="4802975"/>
            <a:ext cx="1732579" cy="2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Playroom">
  <a:themeElements>
    <a:clrScheme name="Simple Light">
      <a:dk1>
        <a:srgbClr val="EEEEEE"/>
      </a:dk1>
      <a:lt1>
        <a:srgbClr val="000000"/>
      </a:lt1>
      <a:dk2>
        <a:srgbClr val="FFFFFA"/>
      </a:dk2>
      <a:lt2>
        <a:srgbClr val="BC84EE"/>
      </a:lt2>
      <a:accent1>
        <a:srgbClr val="C9F65B"/>
      </a:accent1>
      <a:accent2>
        <a:srgbClr val="FF823A"/>
      </a:accent2>
      <a:accent3>
        <a:srgbClr val="E8D1FF"/>
      </a:accent3>
      <a:accent4>
        <a:srgbClr val="5A6E28"/>
      </a:accent4>
      <a:accent5>
        <a:srgbClr val="DCFD8B"/>
      </a:accent5>
      <a:accent6>
        <a:srgbClr val="FDD5BD"/>
      </a:accent6>
      <a:hlink>
        <a:srgbClr val="68359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