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Lst>
  <p:sldSz cy="5143500" cx="9144000"/>
  <p:notesSz cx="6858000" cy="9144000"/>
  <p:embeddedFontLst>
    <p:embeddedFont>
      <p:font typeface="Average"/>
      <p:regular r:id="rId8"/>
    </p:embeddedFont>
    <p:embeddedFont>
      <p:font typeface="Oswald"/>
      <p:regular r:id="rId9"/>
      <p:bold r:id="rId1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10" Type="http://schemas.openxmlformats.org/officeDocument/2006/relationships/font" Target="fonts/Oswald-bold.fntdata"/><Relationship Id="rId9" Type="http://schemas.openxmlformats.org/officeDocument/2006/relationships/font" Target="fonts/Oswald-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font" Target="fonts/Average-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dc75f6437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dc75f6437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grpSp>
        <p:nvGrpSpPr>
          <p:cNvPr id="10" name="Google Shape;10;p2"/>
          <p:cNvGrpSpPr/>
          <p:nvPr/>
        </p:nvGrpSpPr>
        <p:grpSpPr>
          <a:xfrm>
            <a:off x="4350279" y="2855377"/>
            <a:ext cx="443589" cy="105632"/>
            <a:chOff x="4137525" y="2915950"/>
            <a:chExt cx="869100" cy="207000"/>
          </a:xfrm>
        </p:grpSpPr>
        <p:sp>
          <p:nvSpPr>
            <p:cNvPr id="11" name="Google Shape;11;p2"/>
            <p:cNvSpPr/>
            <p:nvPr/>
          </p:nvSpPr>
          <p:spPr>
            <a:xfrm>
              <a:off x="446857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47996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41375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671258" y="990800"/>
            <a:ext cx="7801500" cy="1730100"/>
          </a:xfrm>
          <a:prstGeom prst="rect">
            <a:avLst/>
          </a:prstGeom>
        </p:spPr>
        <p:txBody>
          <a:bodyPr anchorCtr="0" anchor="b" bIns="91425" lIns="91425" spcFirstLastPara="1" rIns="91425" wrap="square" tIns="91425">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5" name="Google Shape;15;p2"/>
          <p:cNvSpPr txBox="1"/>
          <p:nvPr>
            <p:ph idx="1" type="subTitle"/>
          </p:nvPr>
        </p:nvSpPr>
        <p:spPr>
          <a:xfrm>
            <a:off x="671250" y="3174876"/>
            <a:ext cx="78015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6" name="Google Shape;16;p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9" name="Shape 49"/>
        <p:cNvGrpSpPr/>
        <p:nvPr/>
      </p:nvGrpSpPr>
      <p:grpSpPr>
        <a:xfrm>
          <a:off x="0" y="0"/>
          <a:ext cx="0" cy="0"/>
          <a:chOff x="0" y="0"/>
          <a:chExt cx="0" cy="0"/>
        </a:xfrm>
      </p:grpSpPr>
      <p:sp>
        <p:nvSpPr>
          <p:cNvPr id="50" name="Google Shape;50;p11"/>
          <p:cNvSpPr txBox="1"/>
          <p:nvPr>
            <p:ph hasCustomPrompt="1" type="title"/>
          </p:nvPr>
        </p:nvSpPr>
        <p:spPr>
          <a:xfrm>
            <a:off x="311700" y="1255275"/>
            <a:ext cx="8520600" cy="18906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1" name="Google Shape;51;p11"/>
          <p:cNvSpPr txBox="1"/>
          <p:nvPr>
            <p:ph idx="1" type="body"/>
          </p:nvPr>
        </p:nvSpPr>
        <p:spPr>
          <a:xfrm>
            <a:off x="311700" y="32284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2" name="Google Shape;52;p11"/>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3"/>
          <p:cNvSpPr txBox="1"/>
          <p:nvPr>
            <p:ph type="title"/>
          </p:nvPr>
        </p:nvSpPr>
        <p:spPr>
          <a:xfrm>
            <a:off x="671250" y="2141250"/>
            <a:ext cx="7852200" cy="8610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9" name="Google Shape;19;p3"/>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 name="Google Shape;23;p4"/>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Google Shape;26;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 name="Google Shape;27;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8" name="Google Shape;28;p5"/>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1" name="Google Shape;31;p6"/>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5" name="Google Shape;35;p7"/>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36" name="Shape 36"/>
        <p:cNvGrpSpPr/>
        <p:nvPr/>
      </p:nvGrpSpPr>
      <p:grpSpPr>
        <a:xfrm>
          <a:off x="0" y="0"/>
          <a:ext cx="0" cy="0"/>
          <a:chOff x="0" y="0"/>
          <a:chExt cx="0" cy="0"/>
        </a:xfrm>
      </p:grpSpPr>
      <p:sp>
        <p:nvSpPr>
          <p:cNvPr id="37" name="Google Shape;37;p8"/>
          <p:cNvSpPr txBox="1"/>
          <p:nvPr>
            <p:ph type="title"/>
          </p:nvPr>
        </p:nvSpPr>
        <p:spPr>
          <a:xfrm>
            <a:off x="490250" y="526350"/>
            <a:ext cx="62271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38" name="Google Shape;38;p8"/>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 name="Google Shape;41;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2" name="Google Shape;42;p9"/>
          <p:cNvSpPr txBox="1"/>
          <p:nvPr>
            <p:ph type="title"/>
          </p:nvPr>
        </p:nvSpPr>
        <p:spPr>
          <a:xfrm>
            <a:off x="265500" y="1081400"/>
            <a:ext cx="4045200" cy="1710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3" name="Google Shape;43;p9"/>
          <p:cNvSpPr txBox="1"/>
          <p:nvPr>
            <p:ph idx="1" type="subTitle"/>
          </p:nvPr>
        </p:nvSpPr>
        <p:spPr>
          <a:xfrm>
            <a:off x="265500" y="28452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dk1"/>
              </a:buClr>
              <a:buSzPts val="2100"/>
              <a:buNone/>
              <a:defRPr sz="2100">
                <a:solidFill>
                  <a:schemeClr val="dk1"/>
                </a:solidFill>
              </a:defRPr>
            </a:lvl1pPr>
            <a:lvl2pPr lvl="1" algn="ctr">
              <a:lnSpc>
                <a:spcPct val="100000"/>
              </a:lnSpc>
              <a:spcBef>
                <a:spcPts val="0"/>
              </a:spcBef>
              <a:spcAft>
                <a:spcPts val="0"/>
              </a:spcAft>
              <a:buClr>
                <a:schemeClr val="dk1"/>
              </a:buClr>
              <a:buSzPts val="2100"/>
              <a:buNone/>
              <a:defRPr sz="2100">
                <a:solidFill>
                  <a:schemeClr val="dk1"/>
                </a:solidFill>
              </a:defRPr>
            </a:lvl2pPr>
            <a:lvl3pPr lvl="2" algn="ctr">
              <a:lnSpc>
                <a:spcPct val="100000"/>
              </a:lnSpc>
              <a:spcBef>
                <a:spcPts val="0"/>
              </a:spcBef>
              <a:spcAft>
                <a:spcPts val="0"/>
              </a:spcAft>
              <a:buClr>
                <a:schemeClr val="dk1"/>
              </a:buClr>
              <a:buSzPts val="2100"/>
              <a:buNone/>
              <a:defRPr sz="2100">
                <a:solidFill>
                  <a:schemeClr val="dk1"/>
                </a:solidFill>
              </a:defRPr>
            </a:lvl3pPr>
            <a:lvl4pPr lvl="3" algn="ctr">
              <a:lnSpc>
                <a:spcPct val="100000"/>
              </a:lnSpc>
              <a:spcBef>
                <a:spcPts val="0"/>
              </a:spcBef>
              <a:spcAft>
                <a:spcPts val="0"/>
              </a:spcAft>
              <a:buClr>
                <a:schemeClr val="dk1"/>
              </a:buClr>
              <a:buSzPts val="2100"/>
              <a:buNone/>
              <a:defRPr sz="2100">
                <a:solidFill>
                  <a:schemeClr val="dk1"/>
                </a:solidFill>
              </a:defRPr>
            </a:lvl4pPr>
            <a:lvl5pPr lvl="4" algn="ctr">
              <a:lnSpc>
                <a:spcPct val="100000"/>
              </a:lnSpc>
              <a:spcBef>
                <a:spcPts val="0"/>
              </a:spcBef>
              <a:spcAft>
                <a:spcPts val="0"/>
              </a:spcAft>
              <a:buClr>
                <a:schemeClr val="dk1"/>
              </a:buClr>
              <a:buSzPts val="2100"/>
              <a:buNone/>
              <a:defRPr sz="2100">
                <a:solidFill>
                  <a:schemeClr val="dk1"/>
                </a:solidFill>
              </a:defRPr>
            </a:lvl5pPr>
            <a:lvl6pPr lvl="5" algn="ctr">
              <a:lnSpc>
                <a:spcPct val="100000"/>
              </a:lnSpc>
              <a:spcBef>
                <a:spcPts val="0"/>
              </a:spcBef>
              <a:spcAft>
                <a:spcPts val="0"/>
              </a:spcAft>
              <a:buClr>
                <a:schemeClr val="dk1"/>
              </a:buClr>
              <a:buSzPts val="2100"/>
              <a:buNone/>
              <a:defRPr sz="2100">
                <a:solidFill>
                  <a:schemeClr val="dk1"/>
                </a:solidFill>
              </a:defRPr>
            </a:lvl6pPr>
            <a:lvl7pPr lvl="6" algn="ctr">
              <a:lnSpc>
                <a:spcPct val="100000"/>
              </a:lnSpc>
              <a:spcBef>
                <a:spcPts val="0"/>
              </a:spcBef>
              <a:spcAft>
                <a:spcPts val="0"/>
              </a:spcAft>
              <a:buClr>
                <a:schemeClr val="dk1"/>
              </a:buClr>
              <a:buSzPts val="2100"/>
              <a:buNone/>
              <a:defRPr sz="2100">
                <a:solidFill>
                  <a:schemeClr val="dk1"/>
                </a:solidFill>
              </a:defRPr>
            </a:lvl7pPr>
            <a:lvl8pPr lvl="7" algn="ctr">
              <a:lnSpc>
                <a:spcPct val="100000"/>
              </a:lnSpc>
              <a:spcBef>
                <a:spcPts val="0"/>
              </a:spcBef>
              <a:spcAft>
                <a:spcPts val="0"/>
              </a:spcAft>
              <a:buClr>
                <a:schemeClr val="dk1"/>
              </a:buClr>
              <a:buSzPts val="2100"/>
              <a:buNone/>
              <a:defRPr sz="2100">
                <a:solidFill>
                  <a:schemeClr val="dk1"/>
                </a:solidFill>
              </a:defRPr>
            </a:lvl8pPr>
            <a:lvl9pPr lvl="8" algn="ctr">
              <a:lnSpc>
                <a:spcPct val="100000"/>
              </a:lnSpc>
              <a:spcBef>
                <a:spcPts val="0"/>
              </a:spcBef>
              <a:spcAft>
                <a:spcPts val="0"/>
              </a:spcAft>
              <a:buClr>
                <a:schemeClr val="dk1"/>
              </a:buClr>
              <a:buSzPts val="2100"/>
              <a:buNone/>
              <a:defRPr sz="2100">
                <a:solidFill>
                  <a:schemeClr val="dk1"/>
                </a:solidFill>
              </a:defRPr>
            </a:lvl9pPr>
          </a:lstStyle>
          <a:p/>
        </p:txBody>
      </p:sp>
      <p:sp>
        <p:nvSpPr>
          <p:cNvPr id="44" name="Google Shape;44;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45" name="Google Shape;45;p9"/>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6" name="Shape 46"/>
        <p:cNvGrpSpPr/>
        <p:nvPr/>
      </p:nvGrpSpPr>
      <p:grpSpPr>
        <a:xfrm>
          <a:off x="0" y="0"/>
          <a:ext cx="0" cy="0"/>
          <a:chOff x="0" y="0"/>
          <a:chExt cx="0" cy="0"/>
        </a:xfrm>
      </p:grpSpPr>
      <p:sp>
        <p:nvSpPr>
          <p:cNvPr id="47" name="Google Shape;47;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dk1"/>
              </a:buClr>
              <a:buSzPts val="2100"/>
              <a:buFont typeface="Oswald"/>
              <a:buNone/>
              <a:defRPr sz="2100">
                <a:solidFill>
                  <a:schemeClr val="dk1"/>
                </a:solidFill>
                <a:latin typeface="Oswald"/>
                <a:ea typeface="Oswald"/>
                <a:cs typeface="Oswald"/>
                <a:sym typeface="Oswald"/>
              </a:defRPr>
            </a:lvl1pPr>
          </a:lstStyle>
          <a:p/>
        </p:txBody>
      </p:sp>
      <p:sp>
        <p:nvSpPr>
          <p:cNvPr id="48" name="Google Shape;48;p10"/>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lat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1pPr>
            <a:lvl2pPr lvl="1">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2pPr>
            <a:lvl3pPr lvl="2">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3pPr>
            <a:lvl4pPr lvl="3">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4pPr>
            <a:lvl5pPr lvl="4">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5pPr>
            <a:lvl6pPr lvl="5">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6pPr>
            <a:lvl7pPr lvl="6">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7pPr>
            <a:lvl8pPr lvl="7">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8pPr>
            <a:lvl9pPr lvl="8">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accent3"/>
              </a:buClr>
              <a:buSzPts val="1800"/>
              <a:buFont typeface="Average"/>
              <a:buChar char="●"/>
              <a:defRPr sz="1800">
                <a:solidFill>
                  <a:schemeClr val="accent3"/>
                </a:solidFill>
                <a:latin typeface="Average"/>
                <a:ea typeface="Average"/>
                <a:cs typeface="Average"/>
                <a:sym typeface="Average"/>
              </a:defRPr>
            </a:lvl1pPr>
            <a:lvl2pPr indent="-317500" lvl="1" marL="9144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2pPr>
            <a:lvl3pPr indent="-317500" lvl="2" marL="13716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3pPr>
            <a:lvl4pPr indent="-317500" lvl="3" marL="18288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4pPr>
            <a:lvl5pPr indent="-317500" lvl="4" marL="22860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5pPr>
            <a:lvl6pPr indent="-317500" lvl="5" marL="27432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6pPr>
            <a:lvl7pPr indent="-317500" lvl="6" marL="32004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7pPr>
            <a:lvl8pPr indent="-317500" lvl="7" marL="36576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8pPr>
            <a:lvl9pPr indent="-317500" lvl="8" marL="41148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9pPr>
          </a:lstStyle>
          <a:p/>
        </p:txBody>
      </p:sp>
      <p:sp>
        <p:nvSpPr>
          <p:cNvPr id="8" name="Google Shape;8;p1"/>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accent3"/>
                </a:solidFill>
                <a:latin typeface="Average"/>
                <a:ea typeface="Average"/>
                <a:cs typeface="Average"/>
                <a:sym typeface="Average"/>
              </a:defRPr>
            </a:lvl1pPr>
            <a:lvl2pPr lvl="1" algn="r">
              <a:buNone/>
              <a:defRPr sz="1000">
                <a:solidFill>
                  <a:schemeClr val="accent3"/>
                </a:solidFill>
                <a:latin typeface="Average"/>
                <a:ea typeface="Average"/>
                <a:cs typeface="Average"/>
                <a:sym typeface="Average"/>
              </a:defRPr>
            </a:lvl2pPr>
            <a:lvl3pPr lvl="2" algn="r">
              <a:buNone/>
              <a:defRPr sz="1000">
                <a:solidFill>
                  <a:schemeClr val="accent3"/>
                </a:solidFill>
                <a:latin typeface="Average"/>
                <a:ea typeface="Average"/>
                <a:cs typeface="Average"/>
                <a:sym typeface="Average"/>
              </a:defRPr>
            </a:lvl3pPr>
            <a:lvl4pPr lvl="3" algn="r">
              <a:buNone/>
              <a:defRPr sz="1000">
                <a:solidFill>
                  <a:schemeClr val="accent3"/>
                </a:solidFill>
                <a:latin typeface="Average"/>
                <a:ea typeface="Average"/>
                <a:cs typeface="Average"/>
                <a:sym typeface="Average"/>
              </a:defRPr>
            </a:lvl4pPr>
            <a:lvl5pPr lvl="4" algn="r">
              <a:buNone/>
              <a:defRPr sz="1000">
                <a:solidFill>
                  <a:schemeClr val="accent3"/>
                </a:solidFill>
                <a:latin typeface="Average"/>
                <a:ea typeface="Average"/>
                <a:cs typeface="Average"/>
                <a:sym typeface="Average"/>
              </a:defRPr>
            </a:lvl5pPr>
            <a:lvl6pPr lvl="5" algn="r">
              <a:buNone/>
              <a:defRPr sz="1000">
                <a:solidFill>
                  <a:schemeClr val="accent3"/>
                </a:solidFill>
                <a:latin typeface="Average"/>
                <a:ea typeface="Average"/>
                <a:cs typeface="Average"/>
                <a:sym typeface="Average"/>
              </a:defRPr>
            </a:lvl6pPr>
            <a:lvl7pPr lvl="6" algn="r">
              <a:buNone/>
              <a:defRPr sz="1000">
                <a:solidFill>
                  <a:schemeClr val="accent3"/>
                </a:solidFill>
                <a:latin typeface="Average"/>
                <a:ea typeface="Average"/>
                <a:cs typeface="Average"/>
                <a:sym typeface="Average"/>
              </a:defRPr>
            </a:lvl7pPr>
            <a:lvl8pPr lvl="7" algn="r">
              <a:buNone/>
              <a:defRPr sz="1000">
                <a:solidFill>
                  <a:schemeClr val="accent3"/>
                </a:solidFill>
                <a:latin typeface="Average"/>
                <a:ea typeface="Average"/>
                <a:cs typeface="Average"/>
                <a:sym typeface="Average"/>
              </a:defRPr>
            </a:lvl8pPr>
            <a:lvl9pPr lvl="8" algn="r">
              <a:buNone/>
              <a:defRPr sz="1000">
                <a:solidFill>
                  <a:schemeClr val="accent3"/>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3"/>
          <p:cNvSpPr txBox="1"/>
          <p:nvPr>
            <p:ph idx="1" type="body"/>
          </p:nvPr>
        </p:nvSpPr>
        <p:spPr>
          <a:xfrm>
            <a:off x="311700" y="299850"/>
            <a:ext cx="8520600" cy="426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solidFill>
                  <a:schemeClr val="dk1"/>
                </a:solidFill>
              </a:rPr>
              <a:t>“That to secure these rights, Governments are instituted among Men, deriving their just powers from the consent of the governed, --That whenever any Form of Government becomes destructive of these ends, it is the Right of the People to alter or to abolish it, and to institute new Government, laying its foundation on such principles and organizing its powers in such form, as to them shall seem most likely to effect their Safety and Happiness. Prudence, indeed, will dictate that Governments long established should not be changed for light and transient causes; and accordingly all experience hath shewn, that mankind are more disposed to suffer, while evils are sufferable, than to right themselves by abolishing the forms to which they are accustomed. But when a long train of abuses and usurpations, pursuing invariably the same Object evinces a design to reduce them under absolute Despotism, it is their right, it is their duty, to throw off such Government, and to provide new Guards for their future security.”</a:t>
            </a:r>
            <a:endParaRPr>
              <a:solidFill>
                <a:schemeClr val="dk1"/>
              </a:solidFill>
            </a:endParaRPr>
          </a:p>
        </p:txBody>
      </p:sp>
      <p:pic>
        <p:nvPicPr>
          <p:cNvPr id="60" name="Google Shape;60;p13"/>
          <p:cNvPicPr preferRelativeResize="0"/>
          <p:nvPr/>
        </p:nvPicPr>
        <p:blipFill>
          <a:blip r:embed="rId3">
            <a:alphaModFix/>
          </a:blip>
          <a:stretch>
            <a:fillRect/>
          </a:stretch>
        </p:blipFill>
        <p:spPr>
          <a:xfrm>
            <a:off x="6694725" y="4695300"/>
            <a:ext cx="2363900" cy="4031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4"/>
          <p:cNvSpPr txBox="1"/>
          <p:nvPr>
            <p:ph idx="1" type="body"/>
          </p:nvPr>
        </p:nvSpPr>
        <p:spPr>
          <a:xfrm>
            <a:off x="311700" y="299850"/>
            <a:ext cx="8520600" cy="426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solidFill>
                  <a:schemeClr val="dk1"/>
                </a:solidFill>
              </a:rPr>
              <a:t>“</a:t>
            </a:r>
            <a:r>
              <a:rPr lang="en">
                <a:solidFill>
                  <a:schemeClr val="dk1"/>
                </a:solidFill>
                <a:highlight>
                  <a:srgbClr val="FF0000"/>
                </a:highlight>
              </a:rPr>
              <a:t>That to secure these rights, Governments are instituted among Men, deriving their just powers from the consent of the governed,</a:t>
            </a:r>
            <a:r>
              <a:rPr lang="en">
                <a:solidFill>
                  <a:schemeClr val="dk1"/>
                </a:solidFill>
              </a:rPr>
              <a:t> --</a:t>
            </a:r>
            <a:r>
              <a:rPr lang="en">
                <a:solidFill>
                  <a:schemeClr val="dk1"/>
                </a:solidFill>
                <a:highlight>
                  <a:srgbClr val="FF9900"/>
                </a:highlight>
              </a:rPr>
              <a:t>That whenever any Form of Government becomes destructive of these ends, it is the Right of the People to alter or to abolish it, and to institute new Government, laying its foundation on such principles and organizing its powers in such form, as to them shall seem most likely to effect their Safety and Happiness. </a:t>
            </a:r>
            <a:r>
              <a:rPr lang="en">
                <a:solidFill>
                  <a:schemeClr val="dk1"/>
                </a:solidFill>
                <a:highlight>
                  <a:srgbClr val="4A86E8"/>
                </a:highlight>
              </a:rPr>
              <a:t>Prudence, indeed, will dictate that Governments long established should not be changed for light and transient causes; and accordingly all experience hath shewn, that mankind are more disposed to suffer, while evils are sufferable, than to right themselves by abolishing the forms to which they are accustomed.</a:t>
            </a:r>
            <a:r>
              <a:rPr lang="en">
                <a:solidFill>
                  <a:schemeClr val="dk1"/>
                </a:solidFill>
              </a:rPr>
              <a:t> </a:t>
            </a:r>
            <a:r>
              <a:rPr lang="en">
                <a:solidFill>
                  <a:schemeClr val="dk1"/>
                </a:solidFill>
                <a:highlight>
                  <a:srgbClr val="9900FF"/>
                </a:highlight>
              </a:rPr>
              <a:t>But when a long train of abuses and usurpations, pursuing invariably the same Object evinces a design to reduce them under absolute Despotism, it is their right, it is their duty, to throw off such Government, and to provide new Guards for their future security.”</a:t>
            </a:r>
            <a:endParaRPr>
              <a:solidFill>
                <a:schemeClr val="dk1"/>
              </a:solidFill>
              <a:highlight>
                <a:srgbClr val="9900FF"/>
              </a:highlight>
            </a:endParaRPr>
          </a:p>
        </p:txBody>
      </p:sp>
      <p:pic>
        <p:nvPicPr>
          <p:cNvPr id="66" name="Google Shape;66;p14"/>
          <p:cNvPicPr preferRelativeResize="0"/>
          <p:nvPr/>
        </p:nvPicPr>
        <p:blipFill>
          <a:blip r:embed="rId3">
            <a:alphaModFix/>
          </a:blip>
          <a:stretch>
            <a:fillRect/>
          </a:stretch>
        </p:blipFill>
        <p:spPr>
          <a:xfrm>
            <a:off x="6694725" y="4695300"/>
            <a:ext cx="2363900" cy="4031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late">
  <a:themeElements>
    <a:clrScheme name="Slate">
      <a:dk1>
        <a:srgbClr val="FFFFFF"/>
      </a:dk1>
      <a:lt1>
        <a:srgbClr val="37474F"/>
      </a:lt1>
      <a:dk2>
        <a:srgbClr val="9E9E9E"/>
      </a:dk2>
      <a:lt2>
        <a:srgbClr val="E0E0E0"/>
      </a:lt2>
      <a:accent1>
        <a:srgbClr val="616161"/>
      </a:accent1>
      <a:accent2>
        <a:srgbClr val="78909C"/>
      </a:accent2>
      <a:accent3>
        <a:srgbClr val="CACACA"/>
      </a:accent3>
      <a:accent4>
        <a:srgbClr val="64FFDA"/>
      </a:accent4>
      <a:accent5>
        <a:srgbClr val="FFD966"/>
      </a:accent5>
      <a:accent6>
        <a:srgbClr val="F5F5F5"/>
      </a:accent6>
      <a:hlink>
        <a:srgbClr val="FFD966"/>
      </a:hlink>
      <a:folHlink>
        <a:srgbClr val="FFD9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