
<file path=[Content_Types].xml><?xml version="1.0" encoding="utf-8"?>
<Types xmlns="http://schemas.openxmlformats.org/package/2006/content-types">
  <Default ContentType="application/x-fontdata" Extension="fntdata"/>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Lst>
  <p:sldSz cy="5143500" cx="9144000"/>
  <p:notesSz cx="6858000" cy="9144000"/>
  <p:embeddedFontLst>
    <p:embeddedFont>
      <p:font typeface="Average"/>
      <p:regular r:id="rId8"/>
    </p:embeddedFont>
    <p:embeddedFont>
      <p:font typeface="Oswald"/>
      <p:regular r:id="rId9"/>
      <p:bold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0" Type="http://schemas.openxmlformats.org/officeDocument/2006/relationships/font" Target="fonts/Oswald-bold.fntdata"/><Relationship Id="rId9" Type="http://schemas.openxmlformats.org/officeDocument/2006/relationships/font" Target="fonts/Oswald-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Averag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3dc75f6437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3dc75f6437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4350279" y="2855377"/>
            <a:ext cx="443589" cy="105632"/>
            <a:chOff x="4137525" y="2915950"/>
            <a:chExt cx="869100" cy="207000"/>
          </a:xfrm>
        </p:grpSpPr>
        <p:sp>
          <p:nvSpPr>
            <p:cNvPr id="11" name="Google Shape;11;p2"/>
            <p:cNvSpPr/>
            <p:nvPr/>
          </p:nvSpPr>
          <p:spPr>
            <a:xfrm>
              <a:off x="446857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47996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41375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671258" y="990800"/>
            <a:ext cx="7801500" cy="17301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5" name="Google Shape;15;p2"/>
          <p:cNvSpPr txBox="1"/>
          <p:nvPr>
            <p:ph idx="1" type="subTitle"/>
          </p:nvPr>
        </p:nvSpPr>
        <p:spPr>
          <a:xfrm>
            <a:off x="671250" y="3174876"/>
            <a:ext cx="78015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 name="Google Shape;16;p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255275"/>
            <a:ext cx="8520600" cy="189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2" name="Google Shape;52;p1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 name="Google Shape;35;p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62271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8" name="Google Shape;38;p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2" name="Google Shape;42;p9"/>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3" name="Google Shape;43;p9"/>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5" name="Google Shape;45;p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dk1"/>
              </a:buClr>
              <a:buSzPts val="2100"/>
              <a:buFont typeface="Oswald"/>
              <a:buNone/>
              <a:defRPr sz="2100">
                <a:solidFill>
                  <a:schemeClr val="dk1"/>
                </a:solidFill>
                <a:latin typeface="Oswald"/>
                <a:ea typeface="Oswald"/>
                <a:cs typeface="Oswald"/>
                <a:sym typeface="Oswald"/>
              </a:defRPr>
            </a:lvl1pPr>
          </a:lstStyle>
          <a:p/>
        </p:txBody>
      </p:sp>
      <p:sp>
        <p:nvSpPr>
          <p:cNvPr id="48" name="Google Shape;48;p1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lat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1pPr>
            <a:lvl2pPr lvl="1">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2pPr>
            <a:lvl3pPr lvl="2">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3pPr>
            <a:lvl4pPr lvl="3">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4pPr>
            <a:lvl5pPr lvl="4">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5pPr>
            <a:lvl6pPr lvl="5">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6pPr>
            <a:lvl7pPr lvl="6">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7pPr>
            <a:lvl8pPr lvl="7">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8pPr>
            <a:lvl9pPr lvl="8">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accent3"/>
              </a:buClr>
              <a:buSzPts val="1800"/>
              <a:buFont typeface="Average"/>
              <a:buChar char="●"/>
              <a:defRPr sz="1800">
                <a:solidFill>
                  <a:schemeClr val="accent3"/>
                </a:solidFill>
                <a:latin typeface="Average"/>
                <a:ea typeface="Average"/>
                <a:cs typeface="Average"/>
                <a:sym typeface="Average"/>
              </a:defRPr>
            </a:lvl1pPr>
            <a:lvl2pPr indent="-317500" lvl="1" marL="914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2pPr>
            <a:lvl3pPr indent="-317500" lvl="2" marL="1371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3pPr>
            <a:lvl4pPr indent="-317500" lvl="3" marL="1828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4pPr>
            <a:lvl5pPr indent="-317500" lvl="4" marL="22860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5pPr>
            <a:lvl6pPr indent="-317500" lvl="5" marL="27432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6pPr>
            <a:lvl7pPr indent="-317500" lvl="6" marL="3200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7pPr>
            <a:lvl8pPr indent="-317500" lvl="7" marL="3657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8pPr>
            <a:lvl9pPr indent="-317500" lvl="8" marL="4114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9pPr>
          </a:lstStyle>
          <a:p/>
        </p:txBody>
      </p:sp>
      <p:sp>
        <p:nvSpPr>
          <p:cNvPr id="8" name="Google Shape;8;p1"/>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3"/>
                </a:solidFill>
                <a:latin typeface="Average"/>
                <a:ea typeface="Average"/>
                <a:cs typeface="Average"/>
                <a:sym typeface="Average"/>
              </a:defRPr>
            </a:lvl1pPr>
            <a:lvl2pPr lvl="1" algn="r">
              <a:buNone/>
              <a:defRPr sz="1000">
                <a:solidFill>
                  <a:schemeClr val="accent3"/>
                </a:solidFill>
                <a:latin typeface="Average"/>
                <a:ea typeface="Average"/>
                <a:cs typeface="Average"/>
                <a:sym typeface="Average"/>
              </a:defRPr>
            </a:lvl2pPr>
            <a:lvl3pPr lvl="2" algn="r">
              <a:buNone/>
              <a:defRPr sz="1000">
                <a:solidFill>
                  <a:schemeClr val="accent3"/>
                </a:solidFill>
                <a:latin typeface="Average"/>
                <a:ea typeface="Average"/>
                <a:cs typeface="Average"/>
                <a:sym typeface="Average"/>
              </a:defRPr>
            </a:lvl3pPr>
            <a:lvl4pPr lvl="3" algn="r">
              <a:buNone/>
              <a:defRPr sz="1000">
                <a:solidFill>
                  <a:schemeClr val="accent3"/>
                </a:solidFill>
                <a:latin typeface="Average"/>
                <a:ea typeface="Average"/>
                <a:cs typeface="Average"/>
                <a:sym typeface="Average"/>
              </a:defRPr>
            </a:lvl4pPr>
            <a:lvl5pPr lvl="4" algn="r">
              <a:buNone/>
              <a:defRPr sz="1000">
                <a:solidFill>
                  <a:schemeClr val="accent3"/>
                </a:solidFill>
                <a:latin typeface="Average"/>
                <a:ea typeface="Average"/>
                <a:cs typeface="Average"/>
                <a:sym typeface="Average"/>
              </a:defRPr>
            </a:lvl5pPr>
            <a:lvl6pPr lvl="5" algn="r">
              <a:buNone/>
              <a:defRPr sz="1000">
                <a:solidFill>
                  <a:schemeClr val="accent3"/>
                </a:solidFill>
                <a:latin typeface="Average"/>
                <a:ea typeface="Average"/>
                <a:cs typeface="Average"/>
                <a:sym typeface="Average"/>
              </a:defRPr>
            </a:lvl6pPr>
            <a:lvl7pPr lvl="6" algn="r">
              <a:buNone/>
              <a:defRPr sz="1000">
                <a:solidFill>
                  <a:schemeClr val="accent3"/>
                </a:solidFill>
                <a:latin typeface="Average"/>
                <a:ea typeface="Average"/>
                <a:cs typeface="Average"/>
                <a:sym typeface="Average"/>
              </a:defRPr>
            </a:lvl7pPr>
            <a:lvl8pPr lvl="7" algn="r">
              <a:buNone/>
              <a:defRPr sz="1000">
                <a:solidFill>
                  <a:schemeClr val="accent3"/>
                </a:solidFill>
                <a:latin typeface="Average"/>
                <a:ea typeface="Average"/>
                <a:cs typeface="Average"/>
                <a:sym typeface="Average"/>
              </a:defRPr>
            </a:lvl8pPr>
            <a:lvl9pPr lvl="8" algn="r">
              <a:buNone/>
              <a:defRPr sz="1000">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idx="1" type="body"/>
          </p:nvPr>
        </p:nvSpPr>
        <p:spPr>
          <a:xfrm>
            <a:off x="311700" y="299850"/>
            <a:ext cx="8520600" cy="426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solidFill>
                  <a:schemeClr val="dk1"/>
                </a:solidFill>
              </a:rPr>
              <a:t>“That to secure these rights, Governments are instituted among Men, deriving their just powers from the consent of the governed, --That whenever any Form of Government becomes destructive of these ends, it is the Right of the People to alter or to abolish it, and to institute new Government, laying its foundation on such principles and organizing its powers in such form, as to them shall seem most likely to effect their Safety and Happiness. Prudence, indeed, will dictate that Governments long established should not be changed for light and transient causes; and accordingly all experience hath shewn, that mankind are more disposed to suffer, while evils are sufferable, than to right themselves by abolishing the forms to which they are accustomed. But when a long train of abuses and usurpations, pursuing invariably the same Object evinces a design to reduce them under absolute Despotism, it is their right, it is their duty, to throw off such Government, and to provide new Guards for their future security.”</a:t>
            </a:r>
            <a:endParaRPr>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4"/>
          <p:cNvSpPr txBox="1"/>
          <p:nvPr>
            <p:ph idx="1" type="body"/>
          </p:nvPr>
        </p:nvSpPr>
        <p:spPr>
          <a:xfrm>
            <a:off x="311700" y="299850"/>
            <a:ext cx="8520600" cy="426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solidFill>
                  <a:schemeClr val="dk1"/>
                </a:solidFill>
              </a:rPr>
              <a:t>“</a:t>
            </a:r>
            <a:r>
              <a:rPr lang="en">
                <a:solidFill>
                  <a:schemeClr val="dk1"/>
                </a:solidFill>
                <a:highlight>
                  <a:srgbClr val="FF0000"/>
                </a:highlight>
              </a:rPr>
              <a:t>That to secure these rights, Governments are instituted among Men, deriving their just powers from the consent of the governed,</a:t>
            </a:r>
            <a:r>
              <a:rPr lang="en">
                <a:solidFill>
                  <a:schemeClr val="dk1"/>
                </a:solidFill>
              </a:rPr>
              <a:t> --</a:t>
            </a:r>
            <a:r>
              <a:rPr lang="en">
                <a:solidFill>
                  <a:schemeClr val="dk1"/>
                </a:solidFill>
                <a:highlight>
                  <a:srgbClr val="FF9900"/>
                </a:highlight>
              </a:rPr>
              <a:t>That whenever any Form of Government becomes destructive of these ends, it is the Right of the People to alter or to abolish it, and to institute new Government, laying its foundation on such principles and organizing its powers in such form, as to them shall seem most likely to effect their Safety and Happiness. </a:t>
            </a:r>
            <a:r>
              <a:rPr lang="en">
                <a:solidFill>
                  <a:schemeClr val="dk1"/>
                </a:solidFill>
                <a:highlight>
                  <a:srgbClr val="4A86E8"/>
                </a:highlight>
              </a:rPr>
              <a:t>Prudence, indeed, will dictate that Governments long established should not be changed for light and transient causes; and accordingly all experience hath shewn, that mankind are more disposed to suffer, while evils are sufferable, than to right themselves by abolishing the forms to which they are accustomed.</a:t>
            </a:r>
            <a:r>
              <a:rPr lang="en">
                <a:solidFill>
                  <a:schemeClr val="dk1"/>
                </a:solidFill>
              </a:rPr>
              <a:t> </a:t>
            </a:r>
            <a:r>
              <a:rPr lang="en">
                <a:solidFill>
                  <a:schemeClr val="dk1"/>
                </a:solidFill>
                <a:highlight>
                  <a:srgbClr val="9900FF"/>
                </a:highlight>
              </a:rPr>
              <a:t>But when a long train of abuses and usurpations, pursuing invariably the same Object evinces a design to reduce them under absolute Despotism, it is their right, it is their duty, to throw off such Government, and to provide new Guards for their future security.”</a:t>
            </a:r>
            <a:endParaRPr>
              <a:solidFill>
                <a:schemeClr val="dk1"/>
              </a:solidFill>
              <a:highlight>
                <a:srgbClr val="9900FF"/>
              </a:highlight>
            </a:endParaRPr>
          </a:p>
        </p:txBody>
      </p:sp>
    </p:spTree>
  </p:cSld>
  <p:clrMapOvr>
    <a:masterClrMapping/>
  </p:clrMapOvr>
</p:sld>
</file>

<file path=ppt/theme/theme1.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